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51"/>
  </p:notesMasterIdLst>
  <p:handoutMasterIdLst>
    <p:handoutMasterId r:id="rId52"/>
  </p:handoutMasterIdLst>
  <p:sldIdLst>
    <p:sldId id="256" r:id="rId2"/>
    <p:sldId id="302" r:id="rId3"/>
    <p:sldId id="303" r:id="rId4"/>
    <p:sldId id="304" r:id="rId5"/>
    <p:sldId id="257" r:id="rId6"/>
    <p:sldId id="305" r:id="rId7"/>
    <p:sldId id="258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59" r:id="rId17"/>
    <p:sldId id="275" r:id="rId18"/>
    <p:sldId id="300" r:id="rId19"/>
    <p:sldId id="261" r:id="rId20"/>
    <p:sldId id="260" r:id="rId21"/>
    <p:sldId id="301" r:id="rId22"/>
    <p:sldId id="262" r:id="rId23"/>
    <p:sldId id="263" r:id="rId24"/>
    <p:sldId id="265" r:id="rId25"/>
    <p:sldId id="266" r:id="rId26"/>
    <p:sldId id="264" r:id="rId27"/>
    <p:sldId id="276" r:id="rId28"/>
    <p:sldId id="278" r:id="rId29"/>
    <p:sldId id="279" r:id="rId30"/>
    <p:sldId id="280" r:id="rId31"/>
    <p:sldId id="282" r:id="rId32"/>
    <p:sldId id="281" r:id="rId33"/>
    <p:sldId id="283" r:id="rId34"/>
    <p:sldId id="284" r:id="rId35"/>
    <p:sldId id="277" r:id="rId36"/>
    <p:sldId id="285" r:id="rId37"/>
    <p:sldId id="286" r:id="rId38"/>
    <p:sldId id="287" r:id="rId39"/>
    <p:sldId id="290" r:id="rId40"/>
    <p:sldId id="291" r:id="rId41"/>
    <p:sldId id="292" r:id="rId42"/>
    <p:sldId id="293" r:id="rId43"/>
    <p:sldId id="294" r:id="rId44"/>
    <p:sldId id="299" r:id="rId45"/>
    <p:sldId id="296" r:id="rId46"/>
    <p:sldId id="298" r:id="rId47"/>
    <p:sldId id="297" r:id="rId48"/>
    <p:sldId id="295" r:id="rId49"/>
    <p:sldId id="289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5F5F"/>
    <a:srgbClr val="FFFF66"/>
    <a:srgbClr val="FFCC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749" autoAdjust="0"/>
  </p:normalViewPr>
  <p:slideViewPr>
    <p:cSldViewPr>
      <p:cViewPr>
        <p:scale>
          <a:sx n="119" d="100"/>
          <a:sy n="119" d="100"/>
        </p:scale>
        <p:origin x="-1404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8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44CF45-6804-42CC-B154-9F2DE1348777}" type="doc">
      <dgm:prSet loTypeId="urn:microsoft.com/office/officeart/2005/8/layout/process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AD4A2A0-461E-4AEE-898E-745AFFA1B548}">
      <dgm:prSet phldrT="[Текст]"/>
      <dgm:spPr/>
      <dgm:t>
        <a:bodyPr/>
        <a:lstStyle/>
        <a:p>
          <a:r>
            <a:rPr lang="ru-RU" dirty="0" smtClean="0"/>
            <a:t>Производители </a:t>
          </a:r>
          <a:endParaRPr lang="en-US" dirty="0"/>
        </a:p>
      </dgm:t>
    </dgm:pt>
    <dgm:pt modelId="{51BE9230-9D2C-4C83-8CBE-D4461E087BC5}" type="parTrans" cxnId="{F46D2629-A4C5-45B5-AA7B-BBE0CA6771F2}">
      <dgm:prSet/>
      <dgm:spPr/>
      <dgm:t>
        <a:bodyPr/>
        <a:lstStyle/>
        <a:p>
          <a:endParaRPr lang="en-US"/>
        </a:p>
      </dgm:t>
    </dgm:pt>
    <dgm:pt modelId="{B2D94DD3-CA07-4B48-AE1F-AD2F2F6CB938}" type="sibTrans" cxnId="{F46D2629-A4C5-45B5-AA7B-BBE0CA6771F2}">
      <dgm:prSet/>
      <dgm:spPr/>
      <dgm:t>
        <a:bodyPr/>
        <a:lstStyle/>
        <a:p>
          <a:endParaRPr lang="en-US"/>
        </a:p>
      </dgm:t>
    </dgm:pt>
    <dgm:pt modelId="{51D9EC36-8887-4F35-80A5-2FD1410FB384}">
      <dgm:prSet phldrT="[Текст]"/>
      <dgm:spPr/>
      <dgm:t>
        <a:bodyPr/>
        <a:lstStyle/>
        <a:p>
          <a:r>
            <a:rPr lang="ru-RU" dirty="0" smtClean="0"/>
            <a:t>Провайдеры и Собственник </a:t>
          </a:r>
          <a:endParaRPr lang="en-US" dirty="0"/>
        </a:p>
      </dgm:t>
    </dgm:pt>
    <dgm:pt modelId="{B234E035-95E4-425E-8D9D-C6274F117146}" type="parTrans" cxnId="{5B165894-792D-4858-83A5-75109A904623}">
      <dgm:prSet/>
      <dgm:spPr/>
      <dgm:t>
        <a:bodyPr/>
        <a:lstStyle/>
        <a:p>
          <a:endParaRPr lang="en-US"/>
        </a:p>
      </dgm:t>
    </dgm:pt>
    <dgm:pt modelId="{8B176EEF-3FFF-4CDC-AF65-113BD8A76003}" type="sibTrans" cxnId="{5B165894-792D-4858-83A5-75109A904623}">
      <dgm:prSet/>
      <dgm:spPr/>
      <dgm:t>
        <a:bodyPr/>
        <a:lstStyle/>
        <a:p>
          <a:endParaRPr lang="en-US"/>
        </a:p>
      </dgm:t>
    </dgm:pt>
    <dgm:pt modelId="{DFA230CB-42F4-42AC-95B1-B66F049BC760}">
      <dgm:prSet phldrT="[Текст]"/>
      <dgm:spPr/>
      <dgm:t>
        <a:bodyPr/>
        <a:lstStyle/>
        <a:p>
          <a:r>
            <a:rPr lang="ru-RU" dirty="0" smtClean="0"/>
            <a:t>Потребители</a:t>
          </a:r>
          <a:endParaRPr lang="en-US" dirty="0"/>
        </a:p>
      </dgm:t>
    </dgm:pt>
    <dgm:pt modelId="{B3FEE795-41CD-4CEC-A14C-82BC1F23AB55}" type="parTrans" cxnId="{F9B8B7B7-C931-4F75-B38C-6E6F479D834F}">
      <dgm:prSet/>
      <dgm:spPr/>
      <dgm:t>
        <a:bodyPr/>
        <a:lstStyle/>
        <a:p>
          <a:endParaRPr lang="en-US"/>
        </a:p>
      </dgm:t>
    </dgm:pt>
    <dgm:pt modelId="{1659F04E-E8CF-4F82-B223-6DC4CD39F4D5}" type="sibTrans" cxnId="{F9B8B7B7-C931-4F75-B38C-6E6F479D834F}">
      <dgm:prSet/>
      <dgm:spPr/>
      <dgm:t>
        <a:bodyPr/>
        <a:lstStyle/>
        <a:p>
          <a:endParaRPr lang="en-US"/>
        </a:p>
      </dgm:t>
    </dgm:pt>
    <dgm:pt modelId="{3ABDB5BB-2CEF-4C35-8207-54D605A84813}" type="pres">
      <dgm:prSet presAssocID="{C644CF45-6804-42CC-B154-9F2DE13487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32CCB5-137A-4868-B2A0-696225609404}" type="pres">
      <dgm:prSet presAssocID="{DFA230CB-42F4-42AC-95B1-B66F049BC760}" presName="boxAndChildren" presStyleCnt="0"/>
      <dgm:spPr/>
    </dgm:pt>
    <dgm:pt modelId="{A519AB11-2A52-4458-A620-F973D8DF487F}" type="pres">
      <dgm:prSet presAssocID="{DFA230CB-42F4-42AC-95B1-B66F049BC760}" presName="parentTextBox" presStyleLbl="node1" presStyleIdx="0" presStyleCnt="3"/>
      <dgm:spPr/>
      <dgm:t>
        <a:bodyPr/>
        <a:lstStyle/>
        <a:p>
          <a:endParaRPr lang="en-US"/>
        </a:p>
      </dgm:t>
    </dgm:pt>
    <dgm:pt modelId="{30099E14-7EA9-4B1F-B0ED-35EE424B0385}" type="pres">
      <dgm:prSet presAssocID="{8B176EEF-3FFF-4CDC-AF65-113BD8A76003}" presName="sp" presStyleCnt="0"/>
      <dgm:spPr/>
    </dgm:pt>
    <dgm:pt modelId="{80C62D21-DA4C-4905-96D7-712BE7405E19}" type="pres">
      <dgm:prSet presAssocID="{51D9EC36-8887-4F35-80A5-2FD1410FB384}" presName="arrowAndChildren" presStyleCnt="0"/>
      <dgm:spPr/>
    </dgm:pt>
    <dgm:pt modelId="{A607F053-4912-4202-8ACA-7C873854A9A8}" type="pres">
      <dgm:prSet presAssocID="{51D9EC36-8887-4F35-80A5-2FD1410FB384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AFBEA1B0-8D5D-47DF-801D-7D94BC4AFF6A}" type="pres">
      <dgm:prSet presAssocID="{B2D94DD3-CA07-4B48-AE1F-AD2F2F6CB938}" presName="sp" presStyleCnt="0"/>
      <dgm:spPr/>
    </dgm:pt>
    <dgm:pt modelId="{32BE691F-5807-4F1C-BC46-CA1DB2DF9C16}" type="pres">
      <dgm:prSet presAssocID="{0AD4A2A0-461E-4AEE-898E-745AFFA1B548}" presName="arrowAndChildren" presStyleCnt="0"/>
      <dgm:spPr/>
    </dgm:pt>
    <dgm:pt modelId="{9102C21E-D7AB-40FA-B6BE-19355CDFF9B2}" type="pres">
      <dgm:prSet presAssocID="{0AD4A2A0-461E-4AEE-898E-745AFFA1B548}" presName="parentTextArrow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F46D2629-A4C5-45B5-AA7B-BBE0CA6771F2}" srcId="{C644CF45-6804-42CC-B154-9F2DE1348777}" destId="{0AD4A2A0-461E-4AEE-898E-745AFFA1B548}" srcOrd="0" destOrd="0" parTransId="{51BE9230-9D2C-4C83-8CBE-D4461E087BC5}" sibTransId="{B2D94DD3-CA07-4B48-AE1F-AD2F2F6CB938}"/>
    <dgm:cxn modelId="{F9B8B7B7-C931-4F75-B38C-6E6F479D834F}" srcId="{C644CF45-6804-42CC-B154-9F2DE1348777}" destId="{DFA230CB-42F4-42AC-95B1-B66F049BC760}" srcOrd="2" destOrd="0" parTransId="{B3FEE795-41CD-4CEC-A14C-82BC1F23AB55}" sibTransId="{1659F04E-E8CF-4F82-B223-6DC4CD39F4D5}"/>
    <dgm:cxn modelId="{2186EE8E-BB93-4B6B-98C8-D796649DC2EB}" type="presOf" srcId="{DFA230CB-42F4-42AC-95B1-B66F049BC760}" destId="{A519AB11-2A52-4458-A620-F973D8DF487F}" srcOrd="0" destOrd="0" presId="urn:microsoft.com/office/officeart/2005/8/layout/process4"/>
    <dgm:cxn modelId="{1A265522-9646-404A-96C4-A86F56FB73B2}" type="presOf" srcId="{C644CF45-6804-42CC-B154-9F2DE1348777}" destId="{3ABDB5BB-2CEF-4C35-8207-54D605A84813}" srcOrd="0" destOrd="0" presId="urn:microsoft.com/office/officeart/2005/8/layout/process4"/>
    <dgm:cxn modelId="{564762CC-9C04-45B2-9DD7-BD7B9FFE9BD4}" type="presOf" srcId="{51D9EC36-8887-4F35-80A5-2FD1410FB384}" destId="{A607F053-4912-4202-8ACA-7C873854A9A8}" srcOrd="0" destOrd="0" presId="urn:microsoft.com/office/officeart/2005/8/layout/process4"/>
    <dgm:cxn modelId="{5B165894-792D-4858-83A5-75109A904623}" srcId="{C644CF45-6804-42CC-B154-9F2DE1348777}" destId="{51D9EC36-8887-4F35-80A5-2FD1410FB384}" srcOrd="1" destOrd="0" parTransId="{B234E035-95E4-425E-8D9D-C6274F117146}" sibTransId="{8B176EEF-3FFF-4CDC-AF65-113BD8A76003}"/>
    <dgm:cxn modelId="{555CC727-2475-4587-B413-6328B51445C0}" type="presOf" srcId="{0AD4A2A0-461E-4AEE-898E-745AFFA1B548}" destId="{9102C21E-D7AB-40FA-B6BE-19355CDFF9B2}" srcOrd="0" destOrd="0" presId="urn:microsoft.com/office/officeart/2005/8/layout/process4"/>
    <dgm:cxn modelId="{A957B03E-84EA-4708-9955-D02097316212}" type="presParOf" srcId="{3ABDB5BB-2CEF-4C35-8207-54D605A84813}" destId="{F132CCB5-137A-4868-B2A0-696225609404}" srcOrd="0" destOrd="0" presId="urn:microsoft.com/office/officeart/2005/8/layout/process4"/>
    <dgm:cxn modelId="{4FF8AA84-9B9E-4D8A-92FE-692F4F624CDB}" type="presParOf" srcId="{F132CCB5-137A-4868-B2A0-696225609404}" destId="{A519AB11-2A52-4458-A620-F973D8DF487F}" srcOrd="0" destOrd="0" presId="urn:microsoft.com/office/officeart/2005/8/layout/process4"/>
    <dgm:cxn modelId="{F654BC03-0B22-4E48-96E4-73A418C5B39D}" type="presParOf" srcId="{3ABDB5BB-2CEF-4C35-8207-54D605A84813}" destId="{30099E14-7EA9-4B1F-B0ED-35EE424B0385}" srcOrd="1" destOrd="0" presId="urn:microsoft.com/office/officeart/2005/8/layout/process4"/>
    <dgm:cxn modelId="{AF56D8A8-4A1D-4ECC-81F2-ED4A12F91A82}" type="presParOf" srcId="{3ABDB5BB-2CEF-4C35-8207-54D605A84813}" destId="{80C62D21-DA4C-4905-96D7-712BE7405E19}" srcOrd="2" destOrd="0" presId="urn:microsoft.com/office/officeart/2005/8/layout/process4"/>
    <dgm:cxn modelId="{E456ED27-4584-4971-8EDE-171D420EB260}" type="presParOf" srcId="{80C62D21-DA4C-4905-96D7-712BE7405E19}" destId="{A607F053-4912-4202-8ACA-7C873854A9A8}" srcOrd="0" destOrd="0" presId="urn:microsoft.com/office/officeart/2005/8/layout/process4"/>
    <dgm:cxn modelId="{65C3B405-F86C-4745-BB4F-5C20325D049A}" type="presParOf" srcId="{3ABDB5BB-2CEF-4C35-8207-54D605A84813}" destId="{AFBEA1B0-8D5D-47DF-801D-7D94BC4AFF6A}" srcOrd="3" destOrd="0" presId="urn:microsoft.com/office/officeart/2005/8/layout/process4"/>
    <dgm:cxn modelId="{46948C60-508F-4308-A4EB-5E7EF24A12CC}" type="presParOf" srcId="{3ABDB5BB-2CEF-4C35-8207-54D605A84813}" destId="{32BE691F-5807-4F1C-BC46-CA1DB2DF9C16}" srcOrd="4" destOrd="0" presId="urn:microsoft.com/office/officeart/2005/8/layout/process4"/>
    <dgm:cxn modelId="{6FFB76D2-6224-4C91-8246-48FC64DAF4CC}" type="presParOf" srcId="{32BE691F-5807-4F1C-BC46-CA1DB2DF9C16}" destId="{9102C21E-D7AB-40FA-B6BE-19355CDFF9B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D60A96-FC2E-432E-964F-1728DE0FF222}" type="doc">
      <dgm:prSet loTypeId="urn:microsoft.com/office/officeart/2005/8/layout/cycle4" loCatId="matrix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072EDB5-0866-4227-9045-24AF7185CAA1}">
      <dgm:prSet phldrT="[Текст]"/>
      <dgm:spPr/>
      <dgm:t>
        <a:bodyPr/>
        <a:lstStyle/>
        <a:p>
          <a:r>
            <a:rPr lang="ru-RU" b="1" noProof="0" dirty="0" smtClean="0">
              <a:solidFill>
                <a:schemeClr val="tx2"/>
              </a:solidFill>
            </a:rPr>
            <a:t>Провайдер </a:t>
          </a:r>
          <a:endParaRPr lang="ru-RU" b="1" noProof="0" dirty="0">
            <a:solidFill>
              <a:schemeClr val="tx2"/>
            </a:solidFill>
          </a:endParaRPr>
        </a:p>
      </dgm:t>
    </dgm:pt>
    <dgm:pt modelId="{923E7422-FF11-4CB1-94B4-705D9BE97F8C}" type="parTrans" cxnId="{1A2AC518-3076-4E89-8D8D-791C0EF9B503}">
      <dgm:prSet/>
      <dgm:spPr/>
      <dgm:t>
        <a:bodyPr/>
        <a:lstStyle/>
        <a:p>
          <a:endParaRPr lang="en-US"/>
        </a:p>
      </dgm:t>
    </dgm:pt>
    <dgm:pt modelId="{5423F92D-5205-4AA3-821F-BD4DEB07BAD1}" type="sibTrans" cxnId="{1A2AC518-3076-4E89-8D8D-791C0EF9B503}">
      <dgm:prSet/>
      <dgm:spPr/>
      <dgm:t>
        <a:bodyPr/>
        <a:lstStyle/>
        <a:p>
          <a:endParaRPr lang="en-US"/>
        </a:p>
      </dgm:t>
    </dgm:pt>
    <dgm:pt modelId="{D01A7A7F-7980-4436-91F2-A4ADBC55BED4}">
      <dgm:prSet phldrT="[Текст]"/>
      <dgm:spPr/>
      <dgm:t>
        <a:bodyPr/>
        <a:lstStyle/>
        <a:p>
          <a:r>
            <a:rPr lang="ru-RU" b="1" noProof="0" dirty="0" smtClean="0">
              <a:solidFill>
                <a:schemeClr val="tx2"/>
              </a:solidFill>
            </a:rPr>
            <a:t>Интерфейс для </a:t>
          </a:r>
          <a:r>
            <a:rPr lang="ru-RU" b="1" noProof="0" dirty="0" err="1" smtClean="0">
              <a:solidFill>
                <a:schemeClr val="tx2"/>
              </a:solidFill>
            </a:rPr>
            <a:t>моб.устройств</a:t>
          </a:r>
          <a:endParaRPr lang="ru-RU" b="1" noProof="0" dirty="0">
            <a:solidFill>
              <a:schemeClr val="tx2"/>
            </a:solidFill>
          </a:endParaRPr>
        </a:p>
      </dgm:t>
    </dgm:pt>
    <dgm:pt modelId="{D77CC0D8-C3AF-425D-A926-0269801AF12B}" type="parTrans" cxnId="{EA8B1CC3-46C1-44B0-95ED-B0DF729F34F5}">
      <dgm:prSet/>
      <dgm:spPr/>
      <dgm:t>
        <a:bodyPr/>
        <a:lstStyle/>
        <a:p>
          <a:endParaRPr lang="en-US"/>
        </a:p>
      </dgm:t>
    </dgm:pt>
    <dgm:pt modelId="{376A4EFC-E417-4988-9910-BB3BE8B2D1B5}" type="sibTrans" cxnId="{EA8B1CC3-46C1-44B0-95ED-B0DF729F34F5}">
      <dgm:prSet/>
      <dgm:spPr/>
      <dgm:t>
        <a:bodyPr/>
        <a:lstStyle/>
        <a:p>
          <a:endParaRPr lang="en-US"/>
        </a:p>
      </dgm:t>
    </dgm:pt>
    <dgm:pt modelId="{98060BEE-7D9C-4FCC-BA07-C0C8E1E25C2E}">
      <dgm:prSet phldrT="[Текст]"/>
      <dgm:spPr/>
      <dgm:t>
        <a:bodyPr/>
        <a:lstStyle/>
        <a:p>
          <a:r>
            <a:rPr lang="ru-RU" b="1" noProof="0" dirty="0" smtClean="0">
              <a:solidFill>
                <a:schemeClr val="tx2"/>
              </a:solidFill>
            </a:rPr>
            <a:t>Производители </a:t>
          </a:r>
          <a:endParaRPr lang="ru-RU" b="1" noProof="0" dirty="0">
            <a:solidFill>
              <a:schemeClr val="tx2"/>
            </a:solidFill>
          </a:endParaRPr>
        </a:p>
      </dgm:t>
    </dgm:pt>
    <dgm:pt modelId="{B89C50F2-B3E5-4664-9387-815CCE71C9C0}" type="parTrans" cxnId="{B4530DB9-C79B-47C4-8AC5-5BCE7A925370}">
      <dgm:prSet/>
      <dgm:spPr/>
      <dgm:t>
        <a:bodyPr/>
        <a:lstStyle/>
        <a:p>
          <a:endParaRPr lang="en-US"/>
        </a:p>
      </dgm:t>
    </dgm:pt>
    <dgm:pt modelId="{5C6DA18E-AFBC-422B-B53B-5C6378E004F9}" type="sibTrans" cxnId="{B4530DB9-C79B-47C4-8AC5-5BCE7A925370}">
      <dgm:prSet/>
      <dgm:spPr/>
      <dgm:t>
        <a:bodyPr/>
        <a:lstStyle/>
        <a:p>
          <a:endParaRPr lang="en-US"/>
        </a:p>
      </dgm:t>
    </dgm:pt>
    <dgm:pt modelId="{68C416E7-DC89-4129-B9E1-83B3A881BEA4}">
      <dgm:prSet phldrT="[Текст]"/>
      <dgm:spPr/>
      <dgm:t>
        <a:bodyPr/>
        <a:lstStyle/>
        <a:p>
          <a:r>
            <a:rPr lang="ru-RU" b="1" noProof="0" dirty="0" smtClean="0">
              <a:solidFill>
                <a:schemeClr val="tx2"/>
              </a:solidFill>
            </a:rPr>
            <a:t>Разработчики предложений для платформы</a:t>
          </a:r>
          <a:endParaRPr lang="ru-RU" b="1" noProof="0" dirty="0">
            <a:solidFill>
              <a:schemeClr val="tx2"/>
            </a:solidFill>
          </a:endParaRPr>
        </a:p>
      </dgm:t>
    </dgm:pt>
    <dgm:pt modelId="{039F42EA-D6EC-4C72-9D1E-B92C540B70D0}" type="parTrans" cxnId="{0CBAC4F6-E85C-4D47-99C8-F36383FDEDE4}">
      <dgm:prSet/>
      <dgm:spPr/>
      <dgm:t>
        <a:bodyPr/>
        <a:lstStyle/>
        <a:p>
          <a:endParaRPr lang="en-US"/>
        </a:p>
      </dgm:t>
    </dgm:pt>
    <dgm:pt modelId="{6BF9982E-8A0E-462B-9B34-E5E64757B653}" type="sibTrans" cxnId="{0CBAC4F6-E85C-4D47-99C8-F36383FDEDE4}">
      <dgm:prSet/>
      <dgm:spPr/>
      <dgm:t>
        <a:bodyPr/>
        <a:lstStyle/>
        <a:p>
          <a:endParaRPr lang="en-US"/>
        </a:p>
      </dgm:t>
    </dgm:pt>
    <dgm:pt modelId="{1A27F8A8-D3D3-4102-8F61-706749DEEE23}">
      <dgm:prSet phldrT="[Текст]"/>
      <dgm:spPr/>
      <dgm:t>
        <a:bodyPr/>
        <a:lstStyle/>
        <a:p>
          <a:r>
            <a:rPr lang="ru-RU" b="1" noProof="0" dirty="0" smtClean="0">
              <a:solidFill>
                <a:schemeClr val="tx2"/>
              </a:solidFill>
            </a:rPr>
            <a:t>Потребители </a:t>
          </a:r>
          <a:endParaRPr lang="ru-RU" b="1" noProof="0" dirty="0">
            <a:solidFill>
              <a:schemeClr val="tx2"/>
            </a:solidFill>
          </a:endParaRPr>
        </a:p>
      </dgm:t>
    </dgm:pt>
    <dgm:pt modelId="{D0133481-D226-4870-9C97-388F0BE11764}" type="parTrans" cxnId="{077F50E1-D2F3-427F-A756-5007AD11774A}">
      <dgm:prSet/>
      <dgm:spPr/>
      <dgm:t>
        <a:bodyPr/>
        <a:lstStyle/>
        <a:p>
          <a:endParaRPr lang="en-US"/>
        </a:p>
      </dgm:t>
    </dgm:pt>
    <dgm:pt modelId="{0E64201D-F52F-4F98-81D4-50D0C86E899C}" type="sibTrans" cxnId="{077F50E1-D2F3-427F-A756-5007AD11774A}">
      <dgm:prSet/>
      <dgm:spPr/>
      <dgm:t>
        <a:bodyPr/>
        <a:lstStyle/>
        <a:p>
          <a:endParaRPr lang="en-US"/>
        </a:p>
      </dgm:t>
    </dgm:pt>
    <dgm:pt modelId="{A78570E7-7269-4AD1-B4EC-4F66C4C1409E}">
      <dgm:prSet phldrT="[Текст]"/>
      <dgm:spPr/>
      <dgm:t>
        <a:bodyPr/>
        <a:lstStyle/>
        <a:p>
          <a:r>
            <a:rPr lang="ru-RU" b="1" noProof="0" dirty="0" smtClean="0">
              <a:solidFill>
                <a:schemeClr val="tx2"/>
              </a:solidFill>
            </a:rPr>
            <a:t>Покупатели и пользователи приложений </a:t>
          </a:r>
          <a:endParaRPr lang="ru-RU" b="1" noProof="0" dirty="0">
            <a:solidFill>
              <a:schemeClr val="tx2"/>
            </a:solidFill>
          </a:endParaRPr>
        </a:p>
      </dgm:t>
    </dgm:pt>
    <dgm:pt modelId="{04ADBCE9-7B26-46F8-8157-3377864BCC0F}" type="parTrans" cxnId="{70A7CDE0-965F-432B-BCB2-03FB255229CF}">
      <dgm:prSet/>
      <dgm:spPr/>
      <dgm:t>
        <a:bodyPr/>
        <a:lstStyle/>
        <a:p>
          <a:endParaRPr lang="en-US"/>
        </a:p>
      </dgm:t>
    </dgm:pt>
    <dgm:pt modelId="{2996BEBD-3B66-48C4-BCE5-9A8DD7831163}" type="sibTrans" cxnId="{70A7CDE0-965F-432B-BCB2-03FB255229CF}">
      <dgm:prSet/>
      <dgm:spPr/>
      <dgm:t>
        <a:bodyPr/>
        <a:lstStyle/>
        <a:p>
          <a:endParaRPr lang="en-US"/>
        </a:p>
      </dgm:t>
    </dgm:pt>
    <dgm:pt modelId="{BF53EF36-1374-42C2-A42B-AE4F3AF89F2A}">
      <dgm:prSet phldrT="[Текст]"/>
      <dgm:spPr/>
      <dgm:t>
        <a:bodyPr/>
        <a:lstStyle/>
        <a:p>
          <a:r>
            <a:rPr lang="ru-RU" b="1" noProof="0" dirty="0" smtClean="0">
              <a:solidFill>
                <a:schemeClr val="tx2"/>
              </a:solidFill>
            </a:rPr>
            <a:t>Собственник </a:t>
          </a:r>
          <a:endParaRPr lang="ru-RU" b="1" noProof="0" dirty="0">
            <a:solidFill>
              <a:schemeClr val="tx2"/>
            </a:solidFill>
          </a:endParaRPr>
        </a:p>
      </dgm:t>
    </dgm:pt>
    <dgm:pt modelId="{83521C90-459B-4BD9-BBED-FA1CBE522C2C}" type="parTrans" cxnId="{07142E67-DFAF-46E2-9D9D-9C65CE2A3BE6}">
      <dgm:prSet/>
      <dgm:spPr/>
      <dgm:t>
        <a:bodyPr/>
        <a:lstStyle/>
        <a:p>
          <a:endParaRPr lang="en-US"/>
        </a:p>
      </dgm:t>
    </dgm:pt>
    <dgm:pt modelId="{091CCDCC-C996-4736-88CE-D1A14F4672A1}" type="sibTrans" cxnId="{07142E67-DFAF-46E2-9D9D-9C65CE2A3BE6}">
      <dgm:prSet/>
      <dgm:spPr/>
      <dgm:t>
        <a:bodyPr/>
        <a:lstStyle/>
        <a:p>
          <a:endParaRPr lang="en-US"/>
        </a:p>
      </dgm:t>
    </dgm:pt>
    <dgm:pt modelId="{82DADEA9-AC8D-40CA-9B36-A482D70EC2AB}">
      <dgm:prSet phldrT="[Текст]"/>
      <dgm:spPr/>
      <dgm:t>
        <a:bodyPr/>
        <a:lstStyle/>
        <a:p>
          <a:r>
            <a:rPr lang="ru-RU" b="1" noProof="0" dirty="0" smtClean="0">
              <a:solidFill>
                <a:schemeClr val="tx2"/>
              </a:solidFill>
            </a:rPr>
            <a:t>Контроль и решение кому участвовать и как </a:t>
          </a:r>
          <a:endParaRPr lang="ru-RU" b="1" noProof="0" dirty="0">
            <a:solidFill>
              <a:schemeClr val="tx2"/>
            </a:solidFill>
          </a:endParaRPr>
        </a:p>
      </dgm:t>
    </dgm:pt>
    <dgm:pt modelId="{3A299753-03B4-4FD4-953C-CE86F0C8D891}" type="parTrans" cxnId="{D835BC34-2E90-48A3-889D-CB37FB3AB219}">
      <dgm:prSet/>
      <dgm:spPr/>
      <dgm:t>
        <a:bodyPr/>
        <a:lstStyle/>
        <a:p>
          <a:endParaRPr lang="en-US"/>
        </a:p>
      </dgm:t>
    </dgm:pt>
    <dgm:pt modelId="{8BFE6F1A-04CA-4BB6-9F22-28392E67C1A8}" type="sibTrans" cxnId="{D835BC34-2E90-48A3-889D-CB37FB3AB219}">
      <dgm:prSet/>
      <dgm:spPr/>
      <dgm:t>
        <a:bodyPr/>
        <a:lstStyle/>
        <a:p>
          <a:endParaRPr lang="en-US"/>
        </a:p>
      </dgm:t>
    </dgm:pt>
    <dgm:pt modelId="{7FD6155E-3BBC-4F92-879F-388C935373B9}" type="pres">
      <dgm:prSet presAssocID="{38D60A96-FC2E-432E-964F-1728DE0FF22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627CC7-224C-48E6-AA63-C6B2C3AECEA2}" type="pres">
      <dgm:prSet presAssocID="{38D60A96-FC2E-432E-964F-1728DE0FF222}" presName="children" presStyleCnt="0"/>
      <dgm:spPr/>
    </dgm:pt>
    <dgm:pt modelId="{B2E44A3B-D2D9-45F7-A437-C912CBD5407F}" type="pres">
      <dgm:prSet presAssocID="{38D60A96-FC2E-432E-964F-1728DE0FF222}" presName="child1group" presStyleCnt="0"/>
      <dgm:spPr/>
    </dgm:pt>
    <dgm:pt modelId="{62756656-AA4B-4E1F-80AF-FCE24C8584B6}" type="pres">
      <dgm:prSet presAssocID="{38D60A96-FC2E-432E-964F-1728DE0FF222}" presName="child1" presStyleLbl="bgAcc1" presStyleIdx="0" presStyleCnt="4" custLinFactNeighborX="4864"/>
      <dgm:spPr/>
      <dgm:t>
        <a:bodyPr/>
        <a:lstStyle/>
        <a:p>
          <a:endParaRPr lang="en-US"/>
        </a:p>
      </dgm:t>
    </dgm:pt>
    <dgm:pt modelId="{0BB7AD94-EBF4-4B2E-8738-F1BF90095DC9}" type="pres">
      <dgm:prSet presAssocID="{38D60A96-FC2E-432E-964F-1728DE0FF22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98AC21-E346-4C9E-8FF5-4B0FBE52B7EF}" type="pres">
      <dgm:prSet presAssocID="{38D60A96-FC2E-432E-964F-1728DE0FF222}" presName="child2group" presStyleCnt="0"/>
      <dgm:spPr/>
    </dgm:pt>
    <dgm:pt modelId="{45794083-A9D6-4A3A-8F04-CE7AE21139FF}" type="pres">
      <dgm:prSet presAssocID="{38D60A96-FC2E-432E-964F-1728DE0FF222}" presName="child2" presStyleLbl="bgAcc1" presStyleIdx="1" presStyleCnt="4"/>
      <dgm:spPr/>
      <dgm:t>
        <a:bodyPr/>
        <a:lstStyle/>
        <a:p>
          <a:endParaRPr lang="en-US"/>
        </a:p>
      </dgm:t>
    </dgm:pt>
    <dgm:pt modelId="{19E7E34C-FA7E-4CD7-8EAF-51E23C18DF7F}" type="pres">
      <dgm:prSet presAssocID="{38D60A96-FC2E-432E-964F-1728DE0FF22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39DB89-352F-496C-8C40-A47DD698EE75}" type="pres">
      <dgm:prSet presAssocID="{38D60A96-FC2E-432E-964F-1728DE0FF222}" presName="child3group" presStyleCnt="0"/>
      <dgm:spPr/>
    </dgm:pt>
    <dgm:pt modelId="{A0F3499C-C8BE-4E18-96DA-9999B4D2D26C}" type="pres">
      <dgm:prSet presAssocID="{38D60A96-FC2E-432E-964F-1728DE0FF222}" presName="child3" presStyleLbl="bgAcc1" presStyleIdx="2" presStyleCnt="4"/>
      <dgm:spPr/>
      <dgm:t>
        <a:bodyPr/>
        <a:lstStyle/>
        <a:p>
          <a:endParaRPr lang="en-US"/>
        </a:p>
      </dgm:t>
    </dgm:pt>
    <dgm:pt modelId="{30624BF5-2E31-475D-8D07-EC3059A8475E}" type="pres">
      <dgm:prSet presAssocID="{38D60A96-FC2E-432E-964F-1728DE0FF22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455992-E125-4028-AC36-3A876F645BA4}" type="pres">
      <dgm:prSet presAssocID="{38D60A96-FC2E-432E-964F-1728DE0FF222}" presName="child4group" presStyleCnt="0"/>
      <dgm:spPr/>
    </dgm:pt>
    <dgm:pt modelId="{996F39BA-F4EF-405D-9FA9-8A2C09C9348C}" type="pres">
      <dgm:prSet presAssocID="{38D60A96-FC2E-432E-964F-1728DE0FF222}" presName="child4" presStyleLbl="bgAcc1" presStyleIdx="3" presStyleCnt="4"/>
      <dgm:spPr/>
      <dgm:t>
        <a:bodyPr/>
        <a:lstStyle/>
        <a:p>
          <a:endParaRPr lang="en-US"/>
        </a:p>
      </dgm:t>
    </dgm:pt>
    <dgm:pt modelId="{63B5361D-50DA-437E-A6E5-C4BF1DB9FA6F}" type="pres">
      <dgm:prSet presAssocID="{38D60A96-FC2E-432E-964F-1728DE0FF22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852C57-01BA-44E3-9E9B-AEA0D9D7D220}" type="pres">
      <dgm:prSet presAssocID="{38D60A96-FC2E-432E-964F-1728DE0FF222}" presName="childPlaceholder" presStyleCnt="0"/>
      <dgm:spPr/>
    </dgm:pt>
    <dgm:pt modelId="{3185AFB6-D6CC-413E-BE18-E232A9045075}" type="pres">
      <dgm:prSet presAssocID="{38D60A96-FC2E-432E-964F-1728DE0FF222}" presName="circle" presStyleCnt="0"/>
      <dgm:spPr/>
    </dgm:pt>
    <dgm:pt modelId="{DAD7D90C-0F0E-48BC-B4B0-3AB5B42A2915}" type="pres">
      <dgm:prSet presAssocID="{38D60A96-FC2E-432E-964F-1728DE0FF22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71476C-6BAB-4841-AF3D-CB18688750BE}" type="pres">
      <dgm:prSet presAssocID="{38D60A96-FC2E-432E-964F-1728DE0FF222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B2A14C-6664-4E44-AC82-434317B0AE55}" type="pres">
      <dgm:prSet presAssocID="{38D60A96-FC2E-432E-964F-1728DE0FF222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09D612-F1F1-4FD5-869F-6BC0B974D824}" type="pres">
      <dgm:prSet presAssocID="{38D60A96-FC2E-432E-964F-1728DE0FF22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7A7092-0C45-4DF4-AB6F-161169574523}" type="pres">
      <dgm:prSet presAssocID="{38D60A96-FC2E-432E-964F-1728DE0FF222}" presName="quadrantPlaceholder" presStyleCnt="0"/>
      <dgm:spPr/>
    </dgm:pt>
    <dgm:pt modelId="{D2F24052-8F49-47F0-85CC-94CDE640828A}" type="pres">
      <dgm:prSet presAssocID="{38D60A96-FC2E-432E-964F-1728DE0FF222}" presName="center1" presStyleLbl="fgShp" presStyleIdx="0" presStyleCnt="2"/>
      <dgm:spPr/>
    </dgm:pt>
    <dgm:pt modelId="{87147C82-76B5-4953-97F6-FB797C87AA10}" type="pres">
      <dgm:prSet presAssocID="{38D60A96-FC2E-432E-964F-1728DE0FF222}" presName="center2" presStyleLbl="fgShp" presStyleIdx="1" presStyleCnt="2"/>
      <dgm:spPr/>
    </dgm:pt>
  </dgm:ptLst>
  <dgm:cxnLst>
    <dgm:cxn modelId="{077F50E1-D2F3-427F-A756-5007AD11774A}" srcId="{38D60A96-FC2E-432E-964F-1728DE0FF222}" destId="{1A27F8A8-D3D3-4102-8F61-706749DEEE23}" srcOrd="2" destOrd="0" parTransId="{D0133481-D226-4870-9C97-388F0BE11764}" sibTransId="{0E64201D-F52F-4F98-81D4-50D0C86E899C}"/>
    <dgm:cxn modelId="{81923177-9574-4CE0-BFA0-B6E43505E6E9}" type="presOf" srcId="{38D60A96-FC2E-432E-964F-1728DE0FF222}" destId="{7FD6155E-3BBC-4F92-879F-388C935373B9}" srcOrd="0" destOrd="0" presId="urn:microsoft.com/office/officeart/2005/8/layout/cycle4"/>
    <dgm:cxn modelId="{F36A1CF6-9D2B-415D-864D-94DFC4EDAC5B}" type="presOf" srcId="{C072EDB5-0866-4227-9045-24AF7185CAA1}" destId="{DAD7D90C-0F0E-48BC-B4B0-3AB5B42A2915}" srcOrd="0" destOrd="0" presId="urn:microsoft.com/office/officeart/2005/8/layout/cycle4"/>
    <dgm:cxn modelId="{D835BC34-2E90-48A3-889D-CB37FB3AB219}" srcId="{BF53EF36-1374-42C2-A42B-AE4F3AF89F2A}" destId="{82DADEA9-AC8D-40CA-9B36-A482D70EC2AB}" srcOrd="0" destOrd="0" parTransId="{3A299753-03B4-4FD4-953C-CE86F0C8D891}" sibTransId="{8BFE6F1A-04CA-4BB6-9F22-28392E67C1A8}"/>
    <dgm:cxn modelId="{F91155D6-CB52-4221-A53E-4119C017764A}" type="presOf" srcId="{82DADEA9-AC8D-40CA-9B36-A482D70EC2AB}" destId="{996F39BA-F4EF-405D-9FA9-8A2C09C9348C}" srcOrd="0" destOrd="0" presId="urn:microsoft.com/office/officeart/2005/8/layout/cycle4"/>
    <dgm:cxn modelId="{98636228-AF62-41A8-8700-F065E8B73A65}" type="presOf" srcId="{68C416E7-DC89-4129-B9E1-83B3A881BEA4}" destId="{45794083-A9D6-4A3A-8F04-CE7AE21139FF}" srcOrd="0" destOrd="0" presId="urn:microsoft.com/office/officeart/2005/8/layout/cycle4"/>
    <dgm:cxn modelId="{96C8D5EE-92F7-4ECA-B9E4-8AF377E9C7DD}" type="presOf" srcId="{BF53EF36-1374-42C2-A42B-AE4F3AF89F2A}" destId="{B009D612-F1F1-4FD5-869F-6BC0B974D824}" srcOrd="0" destOrd="0" presId="urn:microsoft.com/office/officeart/2005/8/layout/cycle4"/>
    <dgm:cxn modelId="{4863A1D8-F68D-4557-8045-C12015A64795}" type="presOf" srcId="{D01A7A7F-7980-4436-91F2-A4ADBC55BED4}" destId="{0BB7AD94-EBF4-4B2E-8738-F1BF90095DC9}" srcOrd="1" destOrd="0" presId="urn:microsoft.com/office/officeart/2005/8/layout/cycle4"/>
    <dgm:cxn modelId="{70A7CDE0-965F-432B-BCB2-03FB255229CF}" srcId="{1A27F8A8-D3D3-4102-8F61-706749DEEE23}" destId="{A78570E7-7269-4AD1-B4EC-4F66C4C1409E}" srcOrd="0" destOrd="0" parTransId="{04ADBCE9-7B26-46F8-8157-3377864BCC0F}" sibTransId="{2996BEBD-3B66-48C4-BCE5-9A8DD7831163}"/>
    <dgm:cxn modelId="{B7E2110A-962E-4257-B18B-BB50E412072C}" type="presOf" srcId="{D01A7A7F-7980-4436-91F2-A4ADBC55BED4}" destId="{62756656-AA4B-4E1F-80AF-FCE24C8584B6}" srcOrd="0" destOrd="0" presId="urn:microsoft.com/office/officeart/2005/8/layout/cycle4"/>
    <dgm:cxn modelId="{1A2AC518-3076-4E89-8D8D-791C0EF9B503}" srcId="{38D60A96-FC2E-432E-964F-1728DE0FF222}" destId="{C072EDB5-0866-4227-9045-24AF7185CAA1}" srcOrd="0" destOrd="0" parTransId="{923E7422-FF11-4CB1-94B4-705D9BE97F8C}" sibTransId="{5423F92D-5205-4AA3-821F-BD4DEB07BAD1}"/>
    <dgm:cxn modelId="{D06BD182-20C2-4FDD-96A7-438461C946BD}" type="presOf" srcId="{A78570E7-7269-4AD1-B4EC-4F66C4C1409E}" destId="{30624BF5-2E31-475D-8D07-EC3059A8475E}" srcOrd="1" destOrd="0" presId="urn:microsoft.com/office/officeart/2005/8/layout/cycle4"/>
    <dgm:cxn modelId="{2EDE8A28-FC4F-4510-9FCF-9AEE5BB91919}" type="presOf" srcId="{98060BEE-7D9C-4FCC-BA07-C0C8E1E25C2E}" destId="{C471476C-6BAB-4841-AF3D-CB18688750BE}" srcOrd="0" destOrd="0" presId="urn:microsoft.com/office/officeart/2005/8/layout/cycle4"/>
    <dgm:cxn modelId="{EA8B1CC3-46C1-44B0-95ED-B0DF729F34F5}" srcId="{C072EDB5-0866-4227-9045-24AF7185CAA1}" destId="{D01A7A7F-7980-4436-91F2-A4ADBC55BED4}" srcOrd="0" destOrd="0" parTransId="{D77CC0D8-C3AF-425D-A926-0269801AF12B}" sibTransId="{376A4EFC-E417-4988-9910-BB3BE8B2D1B5}"/>
    <dgm:cxn modelId="{0CBAC4F6-E85C-4D47-99C8-F36383FDEDE4}" srcId="{98060BEE-7D9C-4FCC-BA07-C0C8E1E25C2E}" destId="{68C416E7-DC89-4129-B9E1-83B3A881BEA4}" srcOrd="0" destOrd="0" parTransId="{039F42EA-D6EC-4C72-9D1E-B92C540B70D0}" sibTransId="{6BF9982E-8A0E-462B-9B34-E5E64757B653}"/>
    <dgm:cxn modelId="{04FA4D26-9EFC-408D-BAB0-E96E001470FB}" type="presOf" srcId="{68C416E7-DC89-4129-B9E1-83B3A881BEA4}" destId="{19E7E34C-FA7E-4CD7-8EAF-51E23C18DF7F}" srcOrd="1" destOrd="0" presId="urn:microsoft.com/office/officeart/2005/8/layout/cycle4"/>
    <dgm:cxn modelId="{07142E67-DFAF-46E2-9D9D-9C65CE2A3BE6}" srcId="{38D60A96-FC2E-432E-964F-1728DE0FF222}" destId="{BF53EF36-1374-42C2-A42B-AE4F3AF89F2A}" srcOrd="3" destOrd="0" parTransId="{83521C90-459B-4BD9-BBED-FA1CBE522C2C}" sibTransId="{091CCDCC-C996-4736-88CE-D1A14F4672A1}"/>
    <dgm:cxn modelId="{FE00DDBB-6A48-4AFC-883C-C34E585E4226}" type="presOf" srcId="{A78570E7-7269-4AD1-B4EC-4F66C4C1409E}" destId="{A0F3499C-C8BE-4E18-96DA-9999B4D2D26C}" srcOrd="0" destOrd="0" presId="urn:microsoft.com/office/officeart/2005/8/layout/cycle4"/>
    <dgm:cxn modelId="{EEBDC6CD-25AF-4338-AB15-0F27B099A91B}" type="presOf" srcId="{1A27F8A8-D3D3-4102-8F61-706749DEEE23}" destId="{CBB2A14C-6664-4E44-AC82-434317B0AE55}" srcOrd="0" destOrd="0" presId="urn:microsoft.com/office/officeart/2005/8/layout/cycle4"/>
    <dgm:cxn modelId="{3966FC4A-C4C9-4732-B474-2A58317B5B46}" type="presOf" srcId="{82DADEA9-AC8D-40CA-9B36-A482D70EC2AB}" destId="{63B5361D-50DA-437E-A6E5-C4BF1DB9FA6F}" srcOrd="1" destOrd="0" presId="urn:microsoft.com/office/officeart/2005/8/layout/cycle4"/>
    <dgm:cxn modelId="{B4530DB9-C79B-47C4-8AC5-5BCE7A925370}" srcId="{38D60A96-FC2E-432E-964F-1728DE0FF222}" destId="{98060BEE-7D9C-4FCC-BA07-C0C8E1E25C2E}" srcOrd="1" destOrd="0" parTransId="{B89C50F2-B3E5-4664-9387-815CCE71C9C0}" sibTransId="{5C6DA18E-AFBC-422B-B53B-5C6378E004F9}"/>
    <dgm:cxn modelId="{A3C8A6D8-9AEE-4F83-B12E-9CC868917F53}" type="presParOf" srcId="{7FD6155E-3BBC-4F92-879F-388C935373B9}" destId="{E3627CC7-224C-48E6-AA63-C6B2C3AECEA2}" srcOrd="0" destOrd="0" presId="urn:microsoft.com/office/officeart/2005/8/layout/cycle4"/>
    <dgm:cxn modelId="{15726C8B-367C-4711-8DD5-92FEB914E4EC}" type="presParOf" srcId="{E3627CC7-224C-48E6-AA63-C6B2C3AECEA2}" destId="{B2E44A3B-D2D9-45F7-A437-C912CBD5407F}" srcOrd="0" destOrd="0" presId="urn:microsoft.com/office/officeart/2005/8/layout/cycle4"/>
    <dgm:cxn modelId="{4E1C08F0-13B2-4F9A-93C3-4BF8E4BB89E1}" type="presParOf" srcId="{B2E44A3B-D2D9-45F7-A437-C912CBD5407F}" destId="{62756656-AA4B-4E1F-80AF-FCE24C8584B6}" srcOrd="0" destOrd="0" presId="urn:microsoft.com/office/officeart/2005/8/layout/cycle4"/>
    <dgm:cxn modelId="{0E6AA892-2E18-45EE-BBA6-A3599E05C948}" type="presParOf" srcId="{B2E44A3B-D2D9-45F7-A437-C912CBD5407F}" destId="{0BB7AD94-EBF4-4B2E-8738-F1BF90095DC9}" srcOrd="1" destOrd="0" presId="urn:microsoft.com/office/officeart/2005/8/layout/cycle4"/>
    <dgm:cxn modelId="{466763DF-7E9B-452D-87D2-6FE886491A00}" type="presParOf" srcId="{E3627CC7-224C-48E6-AA63-C6B2C3AECEA2}" destId="{6898AC21-E346-4C9E-8FF5-4B0FBE52B7EF}" srcOrd="1" destOrd="0" presId="urn:microsoft.com/office/officeart/2005/8/layout/cycle4"/>
    <dgm:cxn modelId="{947A6850-A824-490E-A449-BD895EC3DB46}" type="presParOf" srcId="{6898AC21-E346-4C9E-8FF5-4B0FBE52B7EF}" destId="{45794083-A9D6-4A3A-8F04-CE7AE21139FF}" srcOrd="0" destOrd="0" presId="urn:microsoft.com/office/officeart/2005/8/layout/cycle4"/>
    <dgm:cxn modelId="{1965527A-B72B-417C-A858-8E42442E941E}" type="presParOf" srcId="{6898AC21-E346-4C9E-8FF5-4B0FBE52B7EF}" destId="{19E7E34C-FA7E-4CD7-8EAF-51E23C18DF7F}" srcOrd="1" destOrd="0" presId="urn:microsoft.com/office/officeart/2005/8/layout/cycle4"/>
    <dgm:cxn modelId="{2DCFE736-E0A9-4C92-82B8-C1A3A4202DFF}" type="presParOf" srcId="{E3627CC7-224C-48E6-AA63-C6B2C3AECEA2}" destId="{7439DB89-352F-496C-8C40-A47DD698EE75}" srcOrd="2" destOrd="0" presId="urn:microsoft.com/office/officeart/2005/8/layout/cycle4"/>
    <dgm:cxn modelId="{1037020E-AB6F-4437-83C0-A189D598A4A7}" type="presParOf" srcId="{7439DB89-352F-496C-8C40-A47DD698EE75}" destId="{A0F3499C-C8BE-4E18-96DA-9999B4D2D26C}" srcOrd="0" destOrd="0" presId="urn:microsoft.com/office/officeart/2005/8/layout/cycle4"/>
    <dgm:cxn modelId="{7FDBEAB4-8F11-42BF-AD96-3C2CC57B1F92}" type="presParOf" srcId="{7439DB89-352F-496C-8C40-A47DD698EE75}" destId="{30624BF5-2E31-475D-8D07-EC3059A8475E}" srcOrd="1" destOrd="0" presId="urn:microsoft.com/office/officeart/2005/8/layout/cycle4"/>
    <dgm:cxn modelId="{2598D03C-6465-47E7-A720-69E0C4D03C3F}" type="presParOf" srcId="{E3627CC7-224C-48E6-AA63-C6B2C3AECEA2}" destId="{05455992-E125-4028-AC36-3A876F645BA4}" srcOrd="3" destOrd="0" presId="urn:microsoft.com/office/officeart/2005/8/layout/cycle4"/>
    <dgm:cxn modelId="{DD8A5F57-2864-43DB-8813-887463EB38A9}" type="presParOf" srcId="{05455992-E125-4028-AC36-3A876F645BA4}" destId="{996F39BA-F4EF-405D-9FA9-8A2C09C9348C}" srcOrd="0" destOrd="0" presId="urn:microsoft.com/office/officeart/2005/8/layout/cycle4"/>
    <dgm:cxn modelId="{5EC618A1-5E36-4E76-8BAE-A89943318185}" type="presParOf" srcId="{05455992-E125-4028-AC36-3A876F645BA4}" destId="{63B5361D-50DA-437E-A6E5-C4BF1DB9FA6F}" srcOrd="1" destOrd="0" presId="urn:microsoft.com/office/officeart/2005/8/layout/cycle4"/>
    <dgm:cxn modelId="{10C1F1BB-2E87-4908-89AE-AC86178B473D}" type="presParOf" srcId="{E3627CC7-224C-48E6-AA63-C6B2C3AECEA2}" destId="{71852C57-01BA-44E3-9E9B-AEA0D9D7D220}" srcOrd="4" destOrd="0" presId="urn:microsoft.com/office/officeart/2005/8/layout/cycle4"/>
    <dgm:cxn modelId="{BC2DEF0A-9769-42DD-8D89-C426B8542B19}" type="presParOf" srcId="{7FD6155E-3BBC-4F92-879F-388C935373B9}" destId="{3185AFB6-D6CC-413E-BE18-E232A9045075}" srcOrd="1" destOrd="0" presId="urn:microsoft.com/office/officeart/2005/8/layout/cycle4"/>
    <dgm:cxn modelId="{3D15BA5D-F6F6-4EF8-80D2-64F98BB2CBF8}" type="presParOf" srcId="{3185AFB6-D6CC-413E-BE18-E232A9045075}" destId="{DAD7D90C-0F0E-48BC-B4B0-3AB5B42A2915}" srcOrd="0" destOrd="0" presId="urn:microsoft.com/office/officeart/2005/8/layout/cycle4"/>
    <dgm:cxn modelId="{4ADCA5BE-A609-4C0A-B09F-D15E6B5DFD10}" type="presParOf" srcId="{3185AFB6-D6CC-413E-BE18-E232A9045075}" destId="{C471476C-6BAB-4841-AF3D-CB18688750BE}" srcOrd="1" destOrd="0" presId="urn:microsoft.com/office/officeart/2005/8/layout/cycle4"/>
    <dgm:cxn modelId="{99648B4B-A1AF-4F8C-8233-E6C60A9C8112}" type="presParOf" srcId="{3185AFB6-D6CC-413E-BE18-E232A9045075}" destId="{CBB2A14C-6664-4E44-AC82-434317B0AE55}" srcOrd="2" destOrd="0" presId="urn:microsoft.com/office/officeart/2005/8/layout/cycle4"/>
    <dgm:cxn modelId="{9860A72F-ECB6-49CC-81F9-9993F211DAE1}" type="presParOf" srcId="{3185AFB6-D6CC-413E-BE18-E232A9045075}" destId="{B009D612-F1F1-4FD5-869F-6BC0B974D824}" srcOrd="3" destOrd="0" presId="urn:microsoft.com/office/officeart/2005/8/layout/cycle4"/>
    <dgm:cxn modelId="{4AFA147B-83E8-48D0-A10D-62D0ED6D721D}" type="presParOf" srcId="{3185AFB6-D6CC-413E-BE18-E232A9045075}" destId="{017A7092-0C45-4DF4-AB6F-161169574523}" srcOrd="4" destOrd="0" presId="urn:microsoft.com/office/officeart/2005/8/layout/cycle4"/>
    <dgm:cxn modelId="{10A8C4C1-7FCD-4054-A498-12B6B69F4214}" type="presParOf" srcId="{7FD6155E-3BBC-4F92-879F-388C935373B9}" destId="{D2F24052-8F49-47F0-85CC-94CDE640828A}" srcOrd="2" destOrd="0" presId="urn:microsoft.com/office/officeart/2005/8/layout/cycle4"/>
    <dgm:cxn modelId="{D4C834EC-F47F-44A9-A9F5-A166ADBAE487}" type="presParOf" srcId="{7FD6155E-3BBC-4F92-879F-388C935373B9}" destId="{87147C82-76B5-4953-97F6-FB797C87AA1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7303D9-B302-4A50-ABF0-4E63509BEDC3}" type="doc">
      <dgm:prSet loTypeId="urn:microsoft.com/office/officeart/2005/8/layout/venn2" loCatId="relationship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07027C9-74DA-4DAB-A00A-708A59038931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2"/>
              </a:solidFill>
            </a:rPr>
            <a:t>Мода</a:t>
          </a:r>
          <a:endParaRPr lang="en-US" sz="2000" b="1" dirty="0">
            <a:solidFill>
              <a:schemeClr val="tx2"/>
            </a:solidFill>
          </a:endParaRPr>
        </a:p>
      </dgm:t>
    </dgm:pt>
    <dgm:pt modelId="{17E6B583-034B-4FCF-8247-73CDE3490EC8}" type="parTrans" cxnId="{FD0F4E55-DDA3-4D86-A046-D3F183083BA5}">
      <dgm:prSet/>
      <dgm:spPr/>
      <dgm:t>
        <a:bodyPr/>
        <a:lstStyle/>
        <a:p>
          <a:endParaRPr lang="en-US"/>
        </a:p>
      </dgm:t>
    </dgm:pt>
    <dgm:pt modelId="{8B4AC0C0-F85C-4ED7-B2BB-BDAC246670A8}" type="sibTrans" cxnId="{FD0F4E55-DDA3-4D86-A046-D3F183083BA5}">
      <dgm:prSet/>
      <dgm:spPr/>
      <dgm:t>
        <a:bodyPr/>
        <a:lstStyle/>
        <a:p>
          <a:endParaRPr lang="en-US"/>
        </a:p>
      </dgm:t>
    </dgm:pt>
    <dgm:pt modelId="{42E47E98-F3F3-4E79-B61A-2A3C4D3BC5F2}">
      <dgm:prSet phldrT="[Текст]" custT="1"/>
      <dgm:spPr/>
      <dgm:t>
        <a:bodyPr/>
        <a:lstStyle/>
        <a:p>
          <a:r>
            <a:rPr lang="ru-RU" sz="2000" b="1" noProof="0" dirty="0" smtClean="0">
              <a:solidFill>
                <a:schemeClr val="tx2"/>
              </a:solidFill>
            </a:rPr>
            <a:t>Коммерция</a:t>
          </a:r>
          <a:endParaRPr lang="ru-RU" sz="2000" b="1" noProof="0" dirty="0">
            <a:solidFill>
              <a:schemeClr val="tx2"/>
            </a:solidFill>
          </a:endParaRPr>
        </a:p>
      </dgm:t>
    </dgm:pt>
    <dgm:pt modelId="{C8BBB168-4A29-4C4A-8C81-C1A8498F7F21}" type="parTrans" cxnId="{5EA720A7-DB4F-45EF-A4F5-5D70DF175995}">
      <dgm:prSet/>
      <dgm:spPr/>
      <dgm:t>
        <a:bodyPr/>
        <a:lstStyle/>
        <a:p>
          <a:endParaRPr lang="en-US"/>
        </a:p>
      </dgm:t>
    </dgm:pt>
    <dgm:pt modelId="{59E79ACA-FCD9-4B32-844D-07ED205997E4}" type="sibTrans" cxnId="{5EA720A7-DB4F-45EF-A4F5-5D70DF175995}">
      <dgm:prSet/>
      <dgm:spPr/>
      <dgm:t>
        <a:bodyPr/>
        <a:lstStyle/>
        <a:p>
          <a:endParaRPr lang="en-US"/>
        </a:p>
      </dgm:t>
    </dgm:pt>
    <dgm:pt modelId="{53AF922A-3BA3-42C6-BE38-27478677363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/>
              </a:solidFill>
            </a:rPr>
            <a:t>Инфраструктура</a:t>
          </a:r>
          <a:endParaRPr lang="en-US" sz="2000" b="1" dirty="0">
            <a:solidFill>
              <a:schemeClr val="tx2"/>
            </a:solidFill>
          </a:endParaRPr>
        </a:p>
      </dgm:t>
    </dgm:pt>
    <dgm:pt modelId="{4E7ABD6C-634D-45FC-BD09-313AC74D0695}" type="parTrans" cxnId="{812C4BA6-829B-4935-9CC5-BFD195540FA7}">
      <dgm:prSet/>
      <dgm:spPr/>
      <dgm:t>
        <a:bodyPr/>
        <a:lstStyle/>
        <a:p>
          <a:endParaRPr lang="en-US"/>
        </a:p>
      </dgm:t>
    </dgm:pt>
    <dgm:pt modelId="{182D5204-4FE1-44A2-BBDE-21E66F8F1CEC}" type="sibTrans" cxnId="{812C4BA6-829B-4935-9CC5-BFD195540FA7}">
      <dgm:prSet/>
      <dgm:spPr/>
      <dgm:t>
        <a:bodyPr/>
        <a:lstStyle/>
        <a:p>
          <a:endParaRPr lang="en-US"/>
        </a:p>
      </dgm:t>
    </dgm:pt>
    <dgm:pt modelId="{284A5D16-94F3-4604-B04A-2082E575C82C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/>
              </a:solidFill>
            </a:rPr>
            <a:t>Правительство</a:t>
          </a:r>
          <a:endParaRPr lang="en-US" sz="2000" b="1" dirty="0">
            <a:solidFill>
              <a:schemeClr val="tx2"/>
            </a:solidFill>
          </a:endParaRPr>
        </a:p>
      </dgm:t>
    </dgm:pt>
    <dgm:pt modelId="{489A5051-875D-4385-A42C-DEE07286F256}" type="parTrans" cxnId="{FB9DFE2B-E13D-4E7E-88B3-9B0C1159FBFC}">
      <dgm:prSet/>
      <dgm:spPr/>
      <dgm:t>
        <a:bodyPr/>
        <a:lstStyle/>
        <a:p>
          <a:endParaRPr lang="en-US"/>
        </a:p>
      </dgm:t>
    </dgm:pt>
    <dgm:pt modelId="{47A8E71F-9D5C-4A00-A842-DC6586E60D1D}" type="sibTrans" cxnId="{FB9DFE2B-E13D-4E7E-88B3-9B0C1159FBFC}">
      <dgm:prSet/>
      <dgm:spPr/>
      <dgm:t>
        <a:bodyPr/>
        <a:lstStyle/>
        <a:p>
          <a:endParaRPr lang="en-US"/>
        </a:p>
      </dgm:t>
    </dgm:pt>
    <dgm:pt modelId="{48C4B48C-C37C-4CFA-A967-D1E28968F6F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/>
              </a:solidFill>
            </a:rPr>
            <a:t>Культур</a:t>
          </a:r>
          <a:r>
            <a:rPr lang="ru-RU" sz="2400" b="1" dirty="0" smtClean="0">
              <a:solidFill>
                <a:schemeClr val="tx2"/>
              </a:solidFill>
            </a:rPr>
            <a:t>а </a:t>
          </a:r>
        </a:p>
      </dgm:t>
    </dgm:pt>
    <dgm:pt modelId="{E0D36F0E-2214-4A1B-BCB7-F0BFDB36BADF}" type="parTrans" cxnId="{D01CA3BA-92F0-4772-97C7-828ECB170C94}">
      <dgm:prSet/>
      <dgm:spPr/>
      <dgm:t>
        <a:bodyPr/>
        <a:lstStyle/>
        <a:p>
          <a:endParaRPr lang="en-US"/>
        </a:p>
      </dgm:t>
    </dgm:pt>
    <dgm:pt modelId="{215830D9-FAB8-4B80-9277-64E6BE8E61F6}" type="sibTrans" cxnId="{D01CA3BA-92F0-4772-97C7-828ECB170C94}">
      <dgm:prSet/>
      <dgm:spPr/>
      <dgm:t>
        <a:bodyPr/>
        <a:lstStyle/>
        <a:p>
          <a:endParaRPr lang="en-US"/>
        </a:p>
      </dgm:t>
    </dgm:pt>
    <dgm:pt modelId="{B15CBECB-1A04-4609-B0BB-5F2EB2605822}" type="pres">
      <dgm:prSet presAssocID="{6F7303D9-B302-4A50-ABF0-4E63509BEDC3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202A2C-E490-4532-84A8-177E537EB6F6}" type="pres">
      <dgm:prSet presAssocID="{6F7303D9-B302-4A50-ABF0-4E63509BEDC3}" presName="comp1" presStyleCnt="0"/>
      <dgm:spPr/>
      <dgm:t>
        <a:bodyPr/>
        <a:lstStyle/>
        <a:p>
          <a:endParaRPr lang="en-US"/>
        </a:p>
      </dgm:t>
    </dgm:pt>
    <dgm:pt modelId="{1ED8D896-76D9-44AE-8D6F-1984BA954FF3}" type="pres">
      <dgm:prSet presAssocID="{6F7303D9-B302-4A50-ABF0-4E63509BEDC3}" presName="circle1" presStyleLbl="node1" presStyleIdx="0" presStyleCnt="5"/>
      <dgm:spPr/>
      <dgm:t>
        <a:bodyPr/>
        <a:lstStyle/>
        <a:p>
          <a:endParaRPr lang="en-US"/>
        </a:p>
      </dgm:t>
    </dgm:pt>
    <dgm:pt modelId="{8AB4544A-A445-417F-A399-5AB81925DAA3}" type="pres">
      <dgm:prSet presAssocID="{6F7303D9-B302-4A50-ABF0-4E63509BEDC3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347A6E-2293-4688-B759-DFB4A8A10330}" type="pres">
      <dgm:prSet presAssocID="{6F7303D9-B302-4A50-ABF0-4E63509BEDC3}" presName="comp2" presStyleCnt="0"/>
      <dgm:spPr/>
      <dgm:t>
        <a:bodyPr/>
        <a:lstStyle/>
        <a:p>
          <a:endParaRPr lang="en-US"/>
        </a:p>
      </dgm:t>
    </dgm:pt>
    <dgm:pt modelId="{DEAFC2D8-72E8-4A2F-9961-43A385F54015}" type="pres">
      <dgm:prSet presAssocID="{6F7303D9-B302-4A50-ABF0-4E63509BEDC3}" presName="circle2" presStyleLbl="node1" presStyleIdx="1" presStyleCnt="5"/>
      <dgm:spPr/>
      <dgm:t>
        <a:bodyPr/>
        <a:lstStyle/>
        <a:p>
          <a:endParaRPr lang="en-US"/>
        </a:p>
      </dgm:t>
    </dgm:pt>
    <dgm:pt modelId="{EB941681-C6D8-4263-9F5C-544DA5E219E3}" type="pres">
      <dgm:prSet presAssocID="{6F7303D9-B302-4A50-ABF0-4E63509BEDC3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C108B6-F282-4DE6-A76A-940B1F5E2B03}" type="pres">
      <dgm:prSet presAssocID="{6F7303D9-B302-4A50-ABF0-4E63509BEDC3}" presName="comp3" presStyleCnt="0"/>
      <dgm:spPr/>
      <dgm:t>
        <a:bodyPr/>
        <a:lstStyle/>
        <a:p>
          <a:endParaRPr lang="en-US"/>
        </a:p>
      </dgm:t>
    </dgm:pt>
    <dgm:pt modelId="{AF9B2DC3-3449-4EA3-9A10-33451E1258DA}" type="pres">
      <dgm:prSet presAssocID="{6F7303D9-B302-4A50-ABF0-4E63509BEDC3}" presName="circle3" presStyleLbl="node1" presStyleIdx="2" presStyleCnt="5" custLinFactNeighborX="522" custLinFactNeighborY="-3270"/>
      <dgm:spPr/>
      <dgm:t>
        <a:bodyPr/>
        <a:lstStyle/>
        <a:p>
          <a:endParaRPr lang="en-US"/>
        </a:p>
      </dgm:t>
    </dgm:pt>
    <dgm:pt modelId="{2F51C18B-53FE-48FD-B6A3-E509581F5395}" type="pres">
      <dgm:prSet presAssocID="{6F7303D9-B302-4A50-ABF0-4E63509BEDC3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7DA33C-1DEE-430A-ABA9-0B1F8C18A10A}" type="pres">
      <dgm:prSet presAssocID="{6F7303D9-B302-4A50-ABF0-4E63509BEDC3}" presName="comp4" presStyleCnt="0"/>
      <dgm:spPr/>
      <dgm:t>
        <a:bodyPr/>
        <a:lstStyle/>
        <a:p>
          <a:endParaRPr lang="en-US"/>
        </a:p>
      </dgm:t>
    </dgm:pt>
    <dgm:pt modelId="{CED6E50B-04D5-4217-A0B3-FD72256BE2D5}" type="pres">
      <dgm:prSet presAssocID="{6F7303D9-B302-4A50-ABF0-4E63509BEDC3}" presName="circle4" presStyleLbl="node1" presStyleIdx="3" presStyleCnt="5"/>
      <dgm:spPr/>
      <dgm:t>
        <a:bodyPr/>
        <a:lstStyle/>
        <a:p>
          <a:endParaRPr lang="ru-RU"/>
        </a:p>
      </dgm:t>
    </dgm:pt>
    <dgm:pt modelId="{782C695B-7E1D-4370-89EE-ECB5174BE6C1}" type="pres">
      <dgm:prSet presAssocID="{6F7303D9-B302-4A50-ABF0-4E63509BEDC3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29F6B2-5DEA-4A86-A00A-9EE729AF284E}" type="pres">
      <dgm:prSet presAssocID="{6F7303D9-B302-4A50-ABF0-4E63509BEDC3}" presName="comp5" presStyleCnt="0"/>
      <dgm:spPr/>
      <dgm:t>
        <a:bodyPr/>
        <a:lstStyle/>
        <a:p>
          <a:endParaRPr lang="en-US"/>
        </a:p>
      </dgm:t>
    </dgm:pt>
    <dgm:pt modelId="{B9788FAF-C33B-493C-B9E1-F4AEEB486379}" type="pres">
      <dgm:prSet presAssocID="{6F7303D9-B302-4A50-ABF0-4E63509BEDC3}" presName="circle5" presStyleLbl="node1" presStyleIdx="4" presStyleCnt="5"/>
      <dgm:spPr/>
      <dgm:t>
        <a:bodyPr/>
        <a:lstStyle/>
        <a:p>
          <a:endParaRPr lang="en-US"/>
        </a:p>
      </dgm:t>
    </dgm:pt>
    <dgm:pt modelId="{C4845DE2-B545-4C1C-8869-6638A076E3F3}" type="pres">
      <dgm:prSet presAssocID="{6F7303D9-B302-4A50-ABF0-4E63509BEDC3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4A692D-E8CB-4B15-90C2-CF0970393911}" type="presOf" srcId="{48C4B48C-C37C-4CFA-A967-D1E28968F6F2}" destId="{B9788FAF-C33B-493C-B9E1-F4AEEB486379}" srcOrd="0" destOrd="0" presId="urn:microsoft.com/office/officeart/2005/8/layout/venn2"/>
    <dgm:cxn modelId="{FB9DFE2B-E13D-4E7E-88B3-9B0C1159FBFC}" srcId="{6F7303D9-B302-4A50-ABF0-4E63509BEDC3}" destId="{284A5D16-94F3-4604-B04A-2082E575C82C}" srcOrd="3" destOrd="0" parTransId="{489A5051-875D-4385-A42C-DEE07286F256}" sibTransId="{47A8E71F-9D5C-4A00-A842-DC6586E60D1D}"/>
    <dgm:cxn modelId="{E8E5D37A-802E-4AFE-8E23-4A7CFC4915E4}" type="presOf" srcId="{6F7303D9-B302-4A50-ABF0-4E63509BEDC3}" destId="{B15CBECB-1A04-4609-B0BB-5F2EB2605822}" srcOrd="0" destOrd="0" presId="urn:microsoft.com/office/officeart/2005/8/layout/venn2"/>
    <dgm:cxn modelId="{5E99BE10-6068-48A8-A211-C9E1B1A3BA79}" type="presOf" srcId="{E07027C9-74DA-4DAB-A00A-708A59038931}" destId="{1ED8D896-76D9-44AE-8D6F-1984BA954FF3}" srcOrd="0" destOrd="0" presId="urn:microsoft.com/office/officeart/2005/8/layout/venn2"/>
    <dgm:cxn modelId="{36C73AEE-C886-4661-A828-8F6436B15088}" type="presOf" srcId="{53AF922A-3BA3-42C6-BE38-274786773631}" destId="{AF9B2DC3-3449-4EA3-9A10-33451E1258DA}" srcOrd="0" destOrd="0" presId="urn:microsoft.com/office/officeart/2005/8/layout/venn2"/>
    <dgm:cxn modelId="{983FA3BD-33C1-45CB-8977-16158FC8EFD7}" type="presOf" srcId="{284A5D16-94F3-4604-B04A-2082E575C82C}" destId="{CED6E50B-04D5-4217-A0B3-FD72256BE2D5}" srcOrd="0" destOrd="0" presId="urn:microsoft.com/office/officeart/2005/8/layout/venn2"/>
    <dgm:cxn modelId="{7B93E15A-FD77-4F74-B862-5A95CAF3BE3E}" type="presOf" srcId="{284A5D16-94F3-4604-B04A-2082E575C82C}" destId="{782C695B-7E1D-4370-89EE-ECB5174BE6C1}" srcOrd="1" destOrd="0" presId="urn:microsoft.com/office/officeart/2005/8/layout/venn2"/>
    <dgm:cxn modelId="{5EA720A7-DB4F-45EF-A4F5-5D70DF175995}" srcId="{6F7303D9-B302-4A50-ABF0-4E63509BEDC3}" destId="{42E47E98-F3F3-4E79-B61A-2A3C4D3BC5F2}" srcOrd="1" destOrd="0" parTransId="{C8BBB168-4A29-4C4A-8C81-C1A8498F7F21}" sibTransId="{59E79ACA-FCD9-4B32-844D-07ED205997E4}"/>
    <dgm:cxn modelId="{A8A9A69F-7986-48D1-A9E0-7D6EF01458E5}" type="presOf" srcId="{42E47E98-F3F3-4E79-B61A-2A3C4D3BC5F2}" destId="{EB941681-C6D8-4263-9F5C-544DA5E219E3}" srcOrd="1" destOrd="0" presId="urn:microsoft.com/office/officeart/2005/8/layout/venn2"/>
    <dgm:cxn modelId="{812C4BA6-829B-4935-9CC5-BFD195540FA7}" srcId="{6F7303D9-B302-4A50-ABF0-4E63509BEDC3}" destId="{53AF922A-3BA3-42C6-BE38-274786773631}" srcOrd="2" destOrd="0" parTransId="{4E7ABD6C-634D-45FC-BD09-313AC74D0695}" sibTransId="{182D5204-4FE1-44A2-BBDE-21E66F8F1CEC}"/>
    <dgm:cxn modelId="{17454293-4CBE-4C14-A158-DCC03D9911D7}" type="presOf" srcId="{42E47E98-F3F3-4E79-B61A-2A3C4D3BC5F2}" destId="{DEAFC2D8-72E8-4A2F-9961-43A385F54015}" srcOrd="0" destOrd="0" presId="urn:microsoft.com/office/officeart/2005/8/layout/venn2"/>
    <dgm:cxn modelId="{D01CA3BA-92F0-4772-97C7-828ECB170C94}" srcId="{6F7303D9-B302-4A50-ABF0-4E63509BEDC3}" destId="{48C4B48C-C37C-4CFA-A967-D1E28968F6F2}" srcOrd="4" destOrd="0" parTransId="{E0D36F0E-2214-4A1B-BCB7-F0BFDB36BADF}" sibTransId="{215830D9-FAB8-4B80-9277-64E6BE8E61F6}"/>
    <dgm:cxn modelId="{FD0F4E55-DDA3-4D86-A046-D3F183083BA5}" srcId="{6F7303D9-B302-4A50-ABF0-4E63509BEDC3}" destId="{E07027C9-74DA-4DAB-A00A-708A59038931}" srcOrd="0" destOrd="0" parTransId="{17E6B583-034B-4FCF-8247-73CDE3490EC8}" sibTransId="{8B4AC0C0-F85C-4ED7-B2BB-BDAC246670A8}"/>
    <dgm:cxn modelId="{85AF3547-AB77-4713-A98C-31FA112B6F27}" type="presOf" srcId="{E07027C9-74DA-4DAB-A00A-708A59038931}" destId="{8AB4544A-A445-417F-A399-5AB81925DAA3}" srcOrd="1" destOrd="0" presId="urn:microsoft.com/office/officeart/2005/8/layout/venn2"/>
    <dgm:cxn modelId="{BB21849F-6A7F-40E0-9EA2-971EEF64BD82}" type="presOf" srcId="{53AF922A-3BA3-42C6-BE38-274786773631}" destId="{2F51C18B-53FE-48FD-B6A3-E509581F5395}" srcOrd="1" destOrd="0" presId="urn:microsoft.com/office/officeart/2005/8/layout/venn2"/>
    <dgm:cxn modelId="{A4904763-0753-4A6B-BD22-97E0B87BFB27}" type="presOf" srcId="{48C4B48C-C37C-4CFA-A967-D1E28968F6F2}" destId="{C4845DE2-B545-4C1C-8869-6638A076E3F3}" srcOrd="1" destOrd="0" presId="urn:microsoft.com/office/officeart/2005/8/layout/venn2"/>
    <dgm:cxn modelId="{9DCA3BE4-BF5D-4A5B-9D95-7F27C88CB0C2}" type="presParOf" srcId="{B15CBECB-1A04-4609-B0BB-5F2EB2605822}" destId="{F1202A2C-E490-4532-84A8-177E537EB6F6}" srcOrd="0" destOrd="0" presId="urn:microsoft.com/office/officeart/2005/8/layout/venn2"/>
    <dgm:cxn modelId="{132D1E45-A20B-43F5-B406-259E304101F0}" type="presParOf" srcId="{F1202A2C-E490-4532-84A8-177E537EB6F6}" destId="{1ED8D896-76D9-44AE-8D6F-1984BA954FF3}" srcOrd="0" destOrd="0" presId="urn:microsoft.com/office/officeart/2005/8/layout/venn2"/>
    <dgm:cxn modelId="{9ECE93D3-C010-49AA-9F1B-AE84ED487D11}" type="presParOf" srcId="{F1202A2C-E490-4532-84A8-177E537EB6F6}" destId="{8AB4544A-A445-417F-A399-5AB81925DAA3}" srcOrd="1" destOrd="0" presId="urn:microsoft.com/office/officeart/2005/8/layout/venn2"/>
    <dgm:cxn modelId="{2A3FBAD9-EC69-457E-BF5C-6724BC179BE5}" type="presParOf" srcId="{B15CBECB-1A04-4609-B0BB-5F2EB2605822}" destId="{AC347A6E-2293-4688-B759-DFB4A8A10330}" srcOrd="1" destOrd="0" presId="urn:microsoft.com/office/officeart/2005/8/layout/venn2"/>
    <dgm:cxn modelId="{DB389BB0-1AA8-4A54-AE27-A7F466352E3C}" type="presParOf" srcId="{AC347A6E-2293-4688-B759-DFB4A8A10330}" destId="{DEAFC2D8-72E8-4A2F-9961-43A385F54015}" srcOrd="0" destOrd="0" presId="urn:microsoft.com/office/officeart/2005/8/layout/venn2"/>
    <dgm:cxn modelId="{84394AC2-B283-4327-BB0F-4B6032BCD77D}" type="presParOf" srcId="{AC347A6E-2293-4688-B759-DFB4A8A10330}" destId="{EB941681-C6D8-4263-9F5C-544DA5E219E3}" srcOrd="1" destOrd="0" presId="urn:microsoft.com/office/officeart/2005/8/layout/venn2"/>
    <dgm:cxn modelId="{3869759D-A9BF-4B2C-BDCB-CDEC2652FE06}" type="presParOf" srcId="{B15CBECB-1A04-4609-B0BB-5F2EB2605822}" destId="{BEC108B6-F282-4DE6-A76A-940B1F5E2B03}" srcOrd="2" destOrd="0" presId="urn:microsoft.com/office/officeart/2005/8/layout/venn2"/>
    <dgm:cxn modelId="{5FC21D84-7265-475A-883A-676622C77382}" type="presParOf" srcId="{BEC108B6-F282-4DE6-A76A-940B1F5E2B03}" destId="{AF9B2DC3-3449-4EA3-9A10-33451E1258DA}" srcOrd="0" destOrd="0" presId="urn:microsoft.com/office/officeart/2005/8/layout/venn2"/>
    <dgm:cxn modelId="{4E22854D-9E84-43B6-8545-20C3771B20FA}" type="presParOf" srcId="{BEC108B6-F282-4DE6-A76A-940B1F5E2B03}" destId="{2F51C18B-53FE-48FD-B6A3-E509581F5395}" srcOrd="1" destOrd="0" presId="urn:microsoft.com/office/officeart/2005/8/layout/venn2"/>
    <dgm:cxn modelId="{4000D7D8-8C4A-4FA1-B559-C306E93AF0BF}" type="presParOf" srcId="{B15CBECB-1A04-4609-B0BB-5F2EB2605822}" destId="{B67DA33C-1DEE-430A-ABA9-0B1F8C18A10A}" srcOrd="3" destOrd="0" presId="urn:microsoft.com/office/officeart/2005/8/layout/venn2"/>
    <dgm:cxn modelId="{BADADAB8-C54B-4FD6-8719-3A471EBFF0A5}" type="presParOf" srcId="{B67DA33C-1DEE-430A-ABA9-0B1F8C18A10A}" destId="{CED6E50B-04D5-4217-A0B3-FD72256BE2D5}" srcOrd="0" destOrd="0" presId="urn:microsoft.com/office/officeart/2005/8/layout/venn2"/>
    <dgm:cxn modelId="{F850D2AC-51EA-4581-8E30-A00FE7A74BAF}" type="presParOf" srcId="{B67DA33C-1DEE-430A-ABA9-0B1F8C18A10A}" destId="{782C695B-7E1D-4370-89EE-ECB5174BE6C1}" srcOrd="1" destOrd="0" presId="urn:microsoft.com/office/officeart/2005/8/layout/venn2"/>
    <dgm:cxn modelId="{B0BDF7A7-AEAE-461F-8B16-7C2F808F9F48}" type="presParOf" srcId="{B15CBECB-1A04-4609-B0BB-5F2EB2605822}" destId="{6D29F6B2-5DEA-4A86-A00A-9EE729AF284E}" srcOrd="4" destOrd="0" presId="urn:microsoft.com/office/officeart/2005/8/layout/venn2"/>
    <dgm:cxn modelId="{89DF6A2E-1B6A-49D6-AD0E-04D0AC304C80}" type="presParOf" srcId="{6D29F6B2-5DEA-4A86-A00A-9EE729AF284E}" destId="{B9788FAF-C33B-493C-B9E1-F4AEEB486379}" srcOrd="0" destOrd="0" presId="urn:microsoft.com/office/officeart/2005/8/layout/venn2"/>
    <dgm:cxn modelId="{FE067228-3F02-481F-AD38-513A1675E291}" type="presParOf" srcId="{6D29F6B2-5DEA-4A86-A00A-9EE729AF284E}" destId="{C4845DE2-B545-4C1C-8869-6638A076E3F3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9AB11-2A52-4458-A620-F973D8DF487F}">
      <dsp:nvSpPr>
        <dsp:cNvPr id="0" name=""/>
        <dsp:cNvSpPr/>
      </dsp:nvSpPr>
      <dsp:spPr>
        <a:xfrm>
          <a:off x="0" y="3251133"/>
          <a:ext cx="8991600" cy="10670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Потребители</a:t>
          </a:r>
          <a:endParaRPr lang="en-US" sz="3800" kern="1200" dirty="0"/>
        </a:p>
      </dsp:txBody>
      <dsp:txXfrm>
        <a:off x="0" y="3251133"/>
        <a:ext cx="8991600" cy="1067094"/>
      </dsp:txXfrm>
    </dsp:sp>
    <dsp:sp modelId="{A607F053-4912-4202-8ACA-7C873854A9A8}">
      <dsp:nvSpPr>
        <dsp:cNvPr id="0" name=""/>
        <dsp:cNvSpPr/>
      </dsp:nvSpPr>
      <dsp:spPr>
        <a:xfrm rot="10800000">
          <a:off x="0" y="1625948"/>
          <a:ext cx="8991600" cy="164119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Провайдеры и Собственник </a:t>
          </a:r>
          <a:endParaRPr lang="en-US" sz="3800" kern="1200" dirty="0"/>
        </a:p>
      </dsp:txBody>
      <dsp:txXfrm rot="10800000">
        <a:off x="0" y="1625948"/>
        <a:ext cx="8991600" cy="1066397"/>
      </dsp:txXfrm>
    </dsp:sp>
    <dsp:sp modelId="{9102C21E-D7AB-40FA-B6BE-19355CDFF9B2}">
      <dsp:nvSpPr>
        <dsp:cNvPr id="0" name=""/>
        <dsp:cNvSpPr/>
      </dsp:nvSpPr>
      <dsp:spPr>
        <a:xfrm rot="10800000">
          <a:off x="0" y="763"/>
          <a:ext cx="8991600" cy="164119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Производители </a:t>
          </a:r>
          <a:endParaRPr lang="en-US" sz="3800" kern="1200" dirty="0"/>
        </a:p>
      </dsp:txBody>
      <dsp:txXfrm rot="10800000">
        <a:off x="0" y="763"/>
        <a:ext cx="8991600" cy="10663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3499C-C8BE-4E18-96DA-9999B4D2D26C}">
      <dsp:nvSpPr>
        <dsp:cNvPr id="0" name=""/>
        <dsp:cNvSpPr/>
      </dsp:nvSpPr>
      <dsp:spPr>
        <a:xfrm>
          <a:off x="5151740" y="3623442"/>
          <a:ext cx="2632324" cy="17051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noProof="0" dirty="0" smtClean="0">
              <a:solidFill>
                <a:schemeClr val="tx2"/>
              </a:solidFill>
            </a:rPr>
            <a:t>Покупатели и пользователи приложений </a:t>
          </a:r>
          <a:endParaRPr lang="ru-RU" sz="1700" b="1" kern="1200" noProof="0" dirty="0">
            <a:solidFill>
              <a:schemeClr val="tx2"/>
            </a:solidFill>
          </a:endParaRPr>
        </a:p>
      </dsp:txBody>
      <dsp:txXfrm>
        <a:off x="5978894" y="4087186"/>
        <a:ext cx="1767713" cy="1203948"/>
      </dsp:txXfrm>
    </dsp:sp>
    <dsp:sp modelId="{996F39BA-F4EF-405D-9FA9-8A2C09C9348C}">
      <dsp:nvSpPr>
        <dsp:cNvPr id="0" name=""/>
        <dsp:cNvSpPr/>
      </dsp:nvSpPr>
      <dsp:spPr>
        <a:xfrm>
          <a:off x="856895" y="3623442"/>
          <a:ext cx="2632324" cy="17051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noProof="0" dirty="0" smtClean="0">
              <a:solidFill>
                <a:schemeClr val="tx2"/>
              </a:solidFill>
            </a:rPr>
            <a:t>Контроль и решение кому участвовать и как </a:t>
          </a:r>
          <a:endParaRPr lang="ru-RU" sz="1700" b="1" kern="1200" noProof="0" dirty="0">
            <a:solidFill>
              <a:schemeClr val="tx2"/>
            </a:solidFill>
          </a:endParaRPr>
        </a:p>
      </dsp:txBody>
      <dsp:txXfrm>
        <a:off x="894352" y="4087186"/>
        <a:ext cx="1767713" cy="1203948"/>
      </dsp:txXfrm>
    </dsp:sp>
    <dsp:sp modelId="{45794083-A9D6-4A3A-8F04-CE7AE21139FF}">
      <dsp:nvSpPr>
        <dsp:cNvPr id="0" name=""/>
        <dsp:cNvSpPr/>
      </dsp:nvSpPr>
      <dsp:spPr>
        <a:xfrm>
          <a:off x="5151740" y="0"/>
          <a:ext cx="2632324" cy="17051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noProof="0" dirty="0" smtClean="0">
              <a:solidFill>
                <a:schemeClr val="tx2"/>
              </a:solidFill>
            </a:rPr>
            <a:t>Разработчики предложений для платформы</a:t>
          </a:r>
          <a:endParaRPr lang="ru-RU" sz="1700" b="1" kern="1200" noProof="0" dirty="0">
            <a:solidFill>
              <a:schemeClr val="tx2"/>
            </a:solidFill>
          </a:endParaRPr>
        </a:p>
      </dsp:txBody>
      <dsp:txXfrm>
        <a:off x="5978894" y="37457"/>
        <a:ext cx="1767713" cy="1203948"/>
      </dsp:txXfrm>
    </dsp:sp>
    <dsp:sp modelId="{62756656-AA4B-4E1F-80AF-FCE24C8584B6}">
      <dsp:nvSpPr>
        <dsp:cNvPr id="0" name=""/>
        <dsp:cNvSpPr/>
      </dsp:nvSpPr>
      <dsp:spPr>
        <a:xfrm>
          <a:off x="984931" y="0"/>
          <a:ext cx="2632324" cy="17051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noProof="0" dirty="0" smtClean="0">
              <a:solidFill>
                <a:schemeClr val="tx2"/>
              </a:solidFill>
            </a:rPr>
            <a:t>Интерфейс для </a:t>
          </a:r>
          <a:r>
            <a:rPr lang="ru-RU" sz="1700" b="1" kern="1200" noProof="0" dirty="0" err="1" smtClean="0">
              <a:solidFill>
                <a:schemeClr val="tx2"/>
              </a:solidFill>
            </a:rPr>
            <a:t>моб.устройств</a:t>
          </a:r>
          <a:endParaRPr lang="ru-RU" sz="1700" b="1" kern="1200" noProof="0" dirty="0">
            <a:solidFill>
              <a:schemeClr val="tx2"/>
            </a:solidFill>
          </a:endParaRPr>
        </a:p>
      </dsp:txBody>
      <dsp:txXfrm>
        <a:off x="1022388" y="37457"/>
        <a:ext cx="1767713" cy="1203948"/>
      </dsp:txXfrm>
    </dsp:sp>
    <dsp:sp modelId="{DAD7D90C-0F0E-48BC-B4B0-3AB5B42A2915}">
      <dsp:nvSpPr>
        <dsp:cNvPr id="0" name=""/>
        <dsp:cNvSpPr/>
      </dsp:nvSpPr>
      <dsp:spPr>
        <a:xfrm>
          <a:off x="1959913" y="303729"/>
          <a:ext cx="2307280" cy="2307280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noProof="0" dirty="0" smtClean="0">
              <a:solidFill>
                <a:schemeClr val="tx2"/>
              </a:solidFill>
            </a:rPr>
            <a:t>Провайдер </a:t>
          </a:r>
          <a:endParaRPr lang="ru-RU" sz="1500" b="1" kern="1200" noProof="0" dirty="0">
            <a:solidFill>
              <a:schemeClr val="tx2"/>
            </a:solidFill>
          </a:endParaRPr>
        </a:p>
      </dsp:txBody>
      <dsp:txXfrm>
        <a:off x="2635700" y="979516"/>
        <a:ext cx="1631493" cy="1631493"/>
      </dsp:txXfrm>
    </dsp:sp>
    <dsp:sp modelId="{C471476C-6BAB-4841-AF3D-CB18688750BE}">
      <dsp:nvSpPr>
        <dsp:cNvPr id="0" name=""/>
        <dsp:cNvSpPr/>
      </dsp:nvSpPr>
      <dsp:spPr>
        <a:xfrm rot="5400000">
          <a:off x="4373765" y="303729"/>
          <a:ext cx="2307280" cy="2307280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noProof="0" dirty="0" smtClean="0">
              <a:solidFill>
                <a:schemeClr val="tx2"/>
              </a:solidFill>
            </a:rPr>
            <a:t>Производители </a:t>
          </a:r>
          <a:endParaRPr lang="ru-RU" sz="1500" b="1" kern="1200" noProof="0" dirty="0">
            <a:solidFill>
              <a:schemeClr val="tx2"/>
            </a:solidFill>
          </a:endParaRPr>
        </a:p>
      </dsp:txBody>
      <dsp:txXfrm rot="-5400000">
        <a:off x="4373765" y="979516"/>
        <a:ext cx="1631493" cy="1631493"/>
      </dsp:txXfrm>
    </dsp:sp>
    <dsp:sp modelId="{CBB2A14C-6664-4E44-AC82-434317B0AE55}">
      <dsp:nvSpPr>
        <dsp:cNvPr id="0" name=""/>
        <dsp:cNvSpPr/>
      </dsp:nvSpPr>
      <dsp:spPr>
        <a:xfrm rot="10800000">
          <a:off x="4373765" y="2717581"/>
          <a:ext cx="2307280" cy="2307280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noProof="0" dirty="0" smtClean="0">
              <a:solidFill>
                <a:schemeClr val="tx2"/>
              </a:solidFill>
            </a:rPr>
            <a:t>Потребители </a:t>
          </a:r>
          <a:endParaRPr lang="ru-RU" sz="1500" b="1" kern="1200" noProof="0" dirty="0">
            <a:solidFill>
              <a:schemeClr val="tx2"/>
            </a:solidFill>
          </a:endParaRPr>
        </a:p>
      </dsp:txBody>
      <dsp:txXfrm rot="10800000">
        <a:off x="4373765" y="2717581"/>
        <a:ext cx="1631493" cy="1631493"/>
      </dsp:txXfrm>
    </dsp:sp>
    <dsp:sp modelId="{B009D612-F1F1-4FD5-869F-6BC0B974D824}">
      <dsp:nvSpPr>
        <dsp:cNvPr id="0" name=""/>
        <dsp:cNvSpPr/>
      </dsp:nvSpPr>
      <dsp:spPr>
        <a:xfrm rot="16200000">
          <a:off x="1959913" y="2717581"/>
          <a:ext cx="2307280" cy="2307280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noProof="0" dirty="0" smtClean="0">
              <a:solidFill>
                <a:schemeClr val="tx2"/>
              </a:solidFill>
            </a:rPr>
            <a:t>Собственник </a:t>
          </a:r>
          <a:endParaRPr lang="ru-RU" sz="1500" b="1" kern="1200" noProof="0" dirty="0">
            <a:solidFill>
              <a:schemeClr val="tx2"/>
            </a:solidFill>
          </a:endParaRPr>
        </a:p>
      </dsp:txBody>
      <dsp:txXfrm rot="5400000">
        <a:off x="2635700" y="2717581"/>
        <a:ext cx="1631493" cy="1631493"/>
      </dsp:txXfrm>
    </dsp:sp>
    <dsp:sp modelId="{D2F24052-8F49-47F0-85CC-94CDE640828A}">
      <dsp:nvSpPr>
        <dsp:cNvPr id="0" name=""/>
        <dsp:cNvSpPr/>
      </dsp:nvSpPr>
      <dsp:spPr>
        <a:xfrm>
          <a:off x="3922167" y="2184722"/>
          <a:ext cx="796624" cy="692716"/>
        </a:xfrm>
        <a:prstGeom prst="circularArrow">
          <a:avLst/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87147C82-76B5-4953-97F6-FB797C87AA10}">
      <dsp:nvSpPr>
        <dsp:cNvPr id="0" name=""/>
        <dsp:cNvSpPr/>
      </dsp:nvSpPr>
      <dsp:spPr>
        <a:xfrm rot="10800000">
          <a:off x="3922167" y="2451152"/>
          <a:ext cx="796624" cy="692716"/>
        </a:xfrm>
        <a:prstGeom prst="circularArrow">
          <a:avLst/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ru-RU" alt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 alt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9B584A51-508E-4126-91CD-D5AF7E2EC01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66430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ru-RU" alt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Нажмите кнопку, чтобы изменить стили основного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 alt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1E4156A2-55CF-4808-A293-703925CBA4C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55432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56A2-55CF-4808-A293-703925CBA4C5}" type="slidenum">
              <a:rPr lang="ru-RU" altLang="en-US" smtClean="0"/>
              <a:pPr/>
              <a:t>45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5462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1000"/>
              </a:spcAft>
            </a:pPr>
            <a:endParaRPr lang="ru-RU" sz="1200" noProof="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371A9-57F5-439D-A04F-5C8EEFD2CF2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9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11" descr="scifair_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685800"/>
            <a:ext cx="6477000" cy="1752600"/>
          </a:xfrm>
        </p:spPr>
        <p:txBody>
          <a:bodyPr/>
          <a:lstStyle>
            <a:lvl1pPr algn="r">
              <a:defRPr sz="4400"/>
            </a:lvl1pPr>
          </a:lstStyle>
          <a:p>
            <a:pPr lvl="0"/>
            <a:r>
              <a:rPr lang="ru-RU" altLang="en-US" noProof="0" smtClean="0"/>
              <a:t>Образец заголовка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2133600"/>
            <a:ext cx="6477000" cy="1981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400" i="1"/>
            </a:lvl1pPr>
          </a:lstStyle>
          <a:p>
            <a:pPr lvl="0"/>
            <a:r>
              <a:rPr lang="ru-RU" altLang="en-US" noProof="0" smtClean="0"/>
              <a:t>Образец подзаголовка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6D826D01-5955-446E-8A4D-278D7EB8658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C5F7E-F83C-4993-9BF8-A248E6747AD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8395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838200"/>
            <a:ext cx="22860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838200"/>
            <a:ext cx="6705600" cy="518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F7BDB-5DD9-49EE-ABDE-6F45EA5E77D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53205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989F3-98DB-4588-A685-BA1B723938C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16627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F764D7-7955-43AC-AC1B-4DF4EC3EDA6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7364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C9965-E940-4742-BE72-9EDF021D1AF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703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FF9E8-56FF-4E19-9DC5-4A0953D183F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11294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F8C637-9690-435B-972C-D72D1AB4531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64864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8D61-10D9-4F50-B201-190B1A50E0A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7373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7399B8-7127-4FDD-8F31-0AA840969D3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7993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E439D-8855-42C3-8682-0D5DC353DD5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5622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3" name="Picture 13" descr="scifair_INSID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838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Нажмите кнопку, чтобы изменить стиль основного заголовка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6670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Нажмите кнопку, чтобы изменить стили основного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endParaRPr lang="ru-RU" alt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ru-RU" altLang="en-US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E5078F58-149B-4078-AD0E-F1D1050CBFAB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1114425" y="1609725"/>
            <a:ext cx="6934200" cy="190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700">
          <a:solidFill>
            <a:schemeClr val="tx2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600">
          <a:solidFill>
            <a:schemeClr val="tx2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500">
          <a:solidFill>
            <a:schemeClr val="tx2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8028384" cy="1510680"/>
          </a:xfrm>
        </p:spPr>
        <p:txBody>
          <a:bodyPr/>
          <a:lstStyle/>
          <a:p>
            <a:r>
              <a:rPr lang="ru-RU" altLang="en-US" sz="3200" dirty="0" smtClean="0"/>
              <a:t>Кризис доверия </a:t>
            </a:r>
            <a:br>
              <a:rPr lang="ru-RU" altLang="en-US" sz="3200" dirty="0" smtClean="0"/>
            </a:br>
            <a:r>
              <a:rPr lang="ru-RU" altLang="en-US" sz="3200" dirty="0" smtClean="0"/>
              <a:t>Будущее юриспруденции</a:t>
            </a:r>
            <a:endParaRPr lang="ru-RU" altLang="en-US" sz="3200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2852936"/>
            <a:ext cx="6552728" cy="1656184"/>
          </a:xfrm>
        </p:spPr>
        <p:txBody>
          <a:bodyPr/>
          <a:lstStyle/>
          <a:p>
            <a:endParaRPr lang="ru-RU" altLang="en-US" sz="1500" noProof="0" dirty="0" smtClean="0"/>
          </a:p>
          <a:p>
            <a:r>
              <a:rPr lang="ru-RU" altLang="en-US" sz="1500" noProof="0" dirty="0" smtClean="0"/>
              <a:t>Илья Новосельцев</a:t>
            </a:r>
          </a:p>
          <a:p>
            <a:endParaRPr lang="ru-RU" altLang="en-US" sz="1500" noProof="0" dirty="0" smtClean="0"/>
          </a:p>
          <a:p>
            <a:r>
              <a:rPr lang="ru-RU" altLang="en-US" sz="1500" noProof="0" dirty="0" smtClean="0"/>
              <a:t>Патентный поверенный Украины,</a:t>
            </a:r>
          </a:p>
          <a:p>
            <a:r>
              <a:rPr lang="ru-RU" altLang="en-US" sz="1500" noProof="0" dirty="0" smtClean="0"/>
              <a:t>Доктор права (Франция) </a:t>
            </a:r>
          </a:p>
          <a:p>
            <a:r>
              <a:rPr lang="ru-RU" altLang="en-US" sz="1500" noProof="0" dirty="0" smtClean="0"/>
              <a:t>Адвокат, </a:t>
            </a:r>
            <a:r>
              <a:rPr lang="ru-RU" altLang="en-US" sz="1500" noProof="0" dirty="0" err="1" smtClean="0"/>
              <a:t>к.ю.н</a:t>
            </a:r>
            <a:r>
              <a:rPr lang="ru-RU" altLang="en-US" sz="1500" noProof="0" dirty="0" smtClean="0"/>
              <a:t>. (Украина) 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  <p:bldP spid="410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107503" y="1052737"/>
            <a:ext cx="8424938" cy="864096"/>
          </a:xfrm>
          <a:prstGeom prst="rect">
            <a:avLst/>
          </a:prstGeom>
        </p:spPr>
        <p:txBody>
          <a:bodyPr/>
          <a:lstStyle/>
          <a:p>
            <a:r>
              <a:rPr lang="ru-RU" noProof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 волны «прокатываются» постепенно</a:t>
            </a:r>
            <a:endParaRPr lang="ru-RU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xfrm>
            <a:off x="107504" y="274637"/>
            <a:ext cx="8579296" cy="634084"/>
          </a:xfrm>
          <a:prstGeom prst="rect">
            <a:avLst/>
          </a:prstGeom>
        </p:spPr>
        <p:txBody>
          <a:bodyPr/>
          <a:lstStyle>
            <a:lvl1pPr algn="ctr" defTabSz="832104">
              <a:defRPr sz="3276">
                <a:effectLst>
                  <a:outerShdw blurRad="34671" dist="23114" dir="54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noProof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ИЗМЕНЕНИЯ</a:t>
            </a:r>
            <a:endParaRPr lang="ru-RU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1" name="image9.jpeg" descr="https://cdn.americanprogress.org/wp-content/uploads/2013/12/10090209/AP551632295422-6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9591" y="1708899"/>
            <a:ext cx="7386468" cy="42889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48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47247" cy="1800201"/>
          </a:xfrm>
          <a:prstGeom prst="rect">
            <a:avLst/>
          </a:prstGeom>
        </p:spPr>
        <p:txBody>
          <a:bodyPr/>
          <a:lstStyle/>
          <a:p>
            <a:pPr defTabSz="841247">
              <a:defRPr sz="3312">
                <a:effectLst>
                  <a:outerShdw blurRad="35052" dist="23368" dir="5400000" rotWithShape="0">
                    <a:srgbClr val="000000">
                      <a:alpha val="25000"/>
                    </a:srgbClr>
                  </a:outerShdw>
                </a:effectLst>
              </a:defRPr>
            </a:pPr>
            <a:r>
              <a:rPr lang="ru-RU" noProof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ОДНОВРЕМЕННО на планете существуют все три стадии </a:t>
            </a:r>
            <a:endParaRPr lang="ru-RU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4" name="image10.jpeg" descr="Картинки по запросу украина село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7634" y="2493776"/>
            <a:ext cx="4116366" cy="3090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11.jpeg" descr="Картинки по запросу пало альто калифорни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186" y="2491275"/>
            <a:ext cx="4736525" cy="26642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211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1" cy="1301006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 noProof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Периоды между волнами постепенно сокращаются</a:t>
            </a:r>
            <a:endParaRPr lang="ru-RU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0" name="image15.jpeg" descr="Картинки по запросу 2005 and 2013 difference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9751" y="1268759"/>
            <a:ext cx="5184578" cy="51845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8238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body" sz="half" idx="1"/>
          </p:nvPr>
        </p:nvSpPr>
        <p:spPr>
          <a:xfrm>
            <a:off x="395536" y="4509120"/>
            <a:ext cx="8208912" cy="1368153"/>
          </a:xfrm>
          <a:prstGeom prst="rect">
            <a:avLst/>
          </a:prstGeom>
        </p:spPr>
        <p:txBody>
          <a:bodyPr/>
          <a:lstStyle/>
          <a:p>
            <a:r>
              <a:rPr lang="ru-RU" sz="2400" noProof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Массовое потребление ведет к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производству продукции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400" noProof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нацеленной на конкретного покупателя </a:t>
            </a:r>
            <a:endParaRPr lang="ru-RU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noProof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Третья волна</a:t>
            </a:r>
            <a:endParaRPr lang="ru-RU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4" name="image16.jpeg" descr="Картинки по запросу customize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5696" y="1628799"/>
            <a:ext cx="5130571" cy="27363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741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body" sz="half" idx="1"/>
          </p:nvPr>
        </p:nvSpPr>
        <p:spPr>
          <a:xfrm>
            <a:off x="251519" y="4221088"/>
            <a:ext cx="8784978" cy="2304257"/>
          </a:xfrm>
          <a:prstGeom prst="rect">
            <a:avLst/>
          </a:prstGeom>
        </p:spPr>
        <p:txBody>
          <a:bodyPr/>
          <a:lstStyle/>
          <a:p>
            <a:r>
              <a:rPr lang="ru-RU" sz="3200" noProof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Границы между продавцом (производителем товара и покупателем (потребителем) стираются </a:t>
            </a:r>
            <a:endParaRPr lang="ru-RU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7" name="image17.png" descr="Картинки по запросу prosumer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450" y="620687"/>
            <a:ext cx="7296151" cy="34290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965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xfrm>
            <a:off x="179511" y="332655"/>
            <a:ext cx="8568954" cy="230425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3200" noProof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3200" noProof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Prosumer</a:t>
            </a:r>
            <a:r>
              <a:rPr lang="ru-RU" sz="3200" noProof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может сам удовлетворить все свои потребности</a:t>
            </a:r>
            <a:endParaRPr lang="ru-RU" sz="3200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0" name="image18.jpeg" descr="Картинки по запросу prosumer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3578" y="2520278"/>
            <a:ext cx="6000751" cy="34290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87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1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noProof="0" dirty="0" smtClean="0"/>
              <a:t>1. МОДЕЛЬ – ОН-ЛАЙН ПЛАТФОРМЫ </a:t>
            </a:r>
            <a:endParaRPr lang="ru-RU" altLang="en-US" noProof="0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8410798"/>
              </p:ext>
            </p:extLst>
          </p:nvPr>
        </p:nvGraphicFramePr>
        <p:xfrm>
          <a:off x="0" y="1700808"/>
          <a:ext cx="8991600" cy="431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9144000" cy="914400"/>
          </a:xfrm>
        </p:spPr>
        <p:txBody>
          <a:bodyPr/>
          <a:lstStyle/>
          <a:p>
            <a:r>
              <a:rPr lang="ru-RU" noProof="0" dirty="0" smtClean="0"/>
              <a:t>ОН-ЛАЙН ПЛАТФОРМЫ</a:t>
            </a:r>
            <a:endParaRPr lang="ru-RU" noProof="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26136372"/>
              </p:ext>
            </p:extLst>
          </p:nvPr>
        </p:nvGraphicFramePr>
        <p:xfrm>
          <a:off x="323528" y="1196752"/>
          <a:ext cx="864096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693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ФУНКЦИОНИРОВАНИЯ ПЛАТФОРМ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2132856"/>
            <a:ext cx="4104456" cy="4320480"/>
          </a:xfrm>
        </p:spPr>
        <p:txBody>
          <a:bodyPr/>
          <a:lstStyle/>
          <a:p>
            <a:pPr algn="just"/>
            <a:r>
              <a:rPr lang="ru-RU" altLang="en-US" sz="2400" dirty="0"/>
              <a:t>Примеры с неудачным управлением </a:t>
            </a:r>
            <a:r>
              <a:rPr lang="en-US" altLang="en-US" sz="2400" dirty="0"/>
              <a:t>MYSPACE </a:t>
            </a:r>
            <a:r>
              <a:rPr lang="en-US" altLang="en-US" sz="2400" dirty="0" smtClean="0"/>
              <a:t>–</a:t>
            </a:r>
            <a:r>
              <a:rPr lang="uk-UA" altLang="en-US" sz="2400" dirty="0" smtClean="0"/>
              <a:t> </a:t>
            </a:r>
            <a:r>
              <a:rPr lang="uk-UA" altLang="en-US" sz="2400" dirty="0" err="1"/>
              <a:t>Рупер</a:t>
            </a:r>
            <a:r>
              <a:rPr lang="ru-RU" altLang="en-US" sz="2400" dirty="0"/>
              <a:t>том </a:t>
            </a:r>
            <a:r>
              <a:rPr lang="ru-RU" altLang="en-US" sz="2400" dirty="0" err="1"/>
              <a:t>Мердоком</a:t>
            </a:r>
            <a:r>
              <a:rPr lang="ru-RU" altLang="en-US" sz="2400" dirty="0"/>
              <a:t> многих этому научил, поскольку нельзя руководить </a:t>
            </a:r>
            <a:r>
              <a:rPr lang="ru-RU" altLang="en-US" sz="2400" dirty="0" smtClean="0"/>
              <a:t>сетевым бизнесом </a:t>
            </a:r>
            <a:r>
              <a:rPr lang="ru-RU" altLang="en-US" sz="2400" dirty="0"/>
              <a:t>как линейной структурой (газетой</a:t>
            </a:r>
            <a:r>
              <a:rPr lang="ru-RU" altLang="en-US" sz="2400" dirty="0" smtClean="0"/>
              <a:t>)</a:t>
            </a:r>
            <a:endParaRPr lang="en-US" sz="2400" dirty="0"/>
          </a:p>
        </p:txBody>
      </p:sp>
      <p:pic>
        <p:nvPicPr>
          <p:cNvPr id="2050" name="Picture 2" descr="C:\Users\Илья\AppData\Local\Microsoft\Windows\INetCache\IE\L2ORJ4L4\myspace-logo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234831" cy="318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8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819150"/>
            <a:ext cx="8458200" cy="990600"/>
          </a:xfrm>
        </p:spPr>
        <p:txBody>
          <a:bodyPr/>
          <a:lstStyle/>
          <a:p>
            <a:r>
              <a:rPr lang="ru-RU" altLang="en-US" noProof="0" dirty="0" smtClean="0"/>
              <a:t>ОН-ЛАЙН ЮР. ПЛАТФОРМЫ</a:t>
            </a:r>
            <a:endParaRPr lang="ru-RU" altLang="en-US" noProof="0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528" y="1844824"/>
            <a:ext cx="4464496" cy="4320480"/>
          </a:xfrm>
        </p:spPr>
        <p:txBody>
          <a:bodyPr/>
          <a:lstStyle/>
          <a:p>
            <a:pPr algn="l"/>
            <a:r>
              <a:rPr lang="ru-RU" altLang="en-US" sz="2400" noProof="0" dirty="0" smtClean="0"/>
              <a:t>Платформам нужны не только новые принципы стратегии, но и новые стили руководства.</a:t>
            </a:r>
            <a:endParaRPr lang="ru-RU" altLang="en-US" sz="2400" noProof="0" dirty="0"/>
          </a:p>
          <a:p>
            <a:pPr algn="l"/>
            <a:endParaRPr lang="ru-RU" altLang="en-US" sz="1000" noProof="0" dirty="0"/>
          </a:p>
          <a:p>
            <a:pPr algn="l"/>
            <a:endParaRPr lang="ru-RU" altLang="en-US" sz="1000" noProof="0" dirty="0"/>
          </a:p>
          <a:p>
            <a:pPr algn="l"/>
            <a:r>
              <a:rPr lang="ru-RU" altLang="en-US" sz="2400" noProof="0" dirty="0" smtClean="0"/>
              <a:t>Главные элементы любой платформы – их правила и архитектура, то есть степень открытости и принципы «дележа» заработанного. </a:t>
            </a:r>
            <a:endParaRPr lang="ru-RU" altLang="en-US" sz="2400" noProof="0" dirty="0"/>
          </a:p>
        </p:txBody>
      </p:sp>
      <p:pic>
        <p:nvPicPr>
          <p:cNvPr id="9222" name="Picture 6" descr="C:\Users\Илья\AppData\Local\Microsoft\Windows\INetCache\IE\KXLUHAAU\32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14571"/>
            <a:ext cx="399022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лья\AppData\Local\Microsoft\Windows\INetCache\IE\T63DT1LQ\Demotivational-pictures-honey_Trust_M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6655"/>
            <a:ext cx="7770440" cy="608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56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20688"/>
            <a:ext cx="9144000" cy="718592"/>
          </a:xfrm>
        </p:spPr>
        <p:txBody>
          <a:bodyPr/>
          <a:lstStyle/>
          <a:p>
            <a:r>
              <a:rPr lang="ru-RU" altLang="en-US" noProof="0" dirty="0" smtClean="0"/>
              <a:t>БУДУЩЕЕ ЮРИДИЧЕСКОЙ ПРОФЕССИИ </a:t>
            </a:r>
            <a:endParaRPr lang="ru-RU" altLang="en-US" noProof="0" dirty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115616" y="1844824"/>
            <a:ext cx="7105600" cy="922784"/>
          </a:xfrm>
        </p:spPr>
        <p:txBody>
          <a:bodyPr/>
          <a:lstStyle/>
          <a:p>
            <a:pPr marL="68263" indent="-3175">
              <a:buFont typeface="Wingdings" pitchFamily="2" charset="2"/>
              <a:buNone/>
            </a:pPr>
            <a:r>
              <a:rPr lang="ru-RU" altLang="en-US" dirty="0" smtClean="0"/>
              <a:t>Скорее будет больше похожим на  </a:t>
            </a:r>
            <a:endParaRPr lang="ru-RU" altLang="en-US" dirty="0"/>
          </a:p>
        </p:txBody>
      </p:sp>
      <p:pic>
        <p:nvPicPr>
          <p:cNvPr id="8200" name="Picture 8" descr="C:\Users\Илья\AppData\Local\Microsoft\Windows\INetCache\IE\ES9B80OI\amazon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66" y="2436701"/>
            <a:ext cx="3737213" cy="145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Илья\AppData\Local\Microsoft\Windows\INetCache\IE\L2ORJ4L4\airbnb-5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09" y="4005064"/>
            <a:ext cx="3211925" cy="212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5" y="2465138"/>
            <a:ext cx="3168352" cy="1590513"/>
          </a:xfrm>
          <a:prstGeom prst="rect">
            <a:avLst/>
          </a:prstGeom>
        </p:spPr>
      </p:pic>
      <p:pic>
        <p:nvPicPr>
          <p:cNvPr id="9" name="Picture 2" descr="https://hsto.org/getpro/habr/post_images/f9d/a50/e77/f9da50e77b47afe47507008c2f5a035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45" y="4184942"/>
            <a:ext cx="3312368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914400"/>
          </a:xfrm>
        </p:spPr>
        <p:txBody>
          <a:bodyPr/>
          <a:lstStyle/>
          <a:p>
            <a:r>
              <a:rPr lang="ru-RU" dirty="0" smtClean="0"/>
              <a:t>ОТЧАСТИ ОНИ, ПЛАТФОРМЫ, УЖЕ ЕСТЬ </a:t>
            </a:r>
            <a:endParaRPr lang="en-US" dirty="0"/>
          </a:p>
        </p:txBody>
      </p:sp>
      <p:pic>
        <p:nvPicPr>
          <p:cNvPr id="3074" name="Picture 2" descr="C:\Users\Илья\AppData\Local\Microsoft\Windows\INetCache\IE\KDPCQQQR\direccion_i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7687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82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876300"/>
            <a:ext cx="9144000" cy="914400"/>
          </a:xfrm>
        </p:spPr>
        <p:txBody>
          <a:bodyPr/>
          <a:lstStyle/>
          <a:p>
            <a:r>
              <a:rPr lang="en-US" altLang="en-US" dirty="0" smtClean="0"/>
              <a:t>2</a:t>
            </a:r>
            <a:r>
              <a:rPr lang="ru-RU" altLang="en-US" dirty="0" smtClean="0"/>
              <a:t>. МОДЕЛЬ –</a:t>
            </a:r>
            <a:r>
              <a:rPr lang="en-US" altLang="en-US" dirty="0" smtClean="0"/>
              <a:t> SMART-CONTRACT</a:t>
            </a:r>
            <a:r>
              <a:rPr lang="ru-RU" altLang="en-US" dirty="0" smtClean="0"/>
              <a:t> </a:t>
            </a:r>
            <a:endParaRPr lang="ru-RU" altLang="en-US" dirty="0"/>
          </a:p>
        </p:txBody>
      </p:sp>
      <p:pic>
        <p:nvPicPr>
          <p:cNvPr id="10" name="Picture 5" descr="C:\Users\Илья\AppData\Local\Microsoft\Windows\INetCache\IE\TO56G24J\Untitled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94" y="1916832"/>
            <a:ext cx="7381875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790575"/>
            <a:ext cx="8382000" cy="1066800"/>
          </a:xfrm>
        </p:spPr>
        <p:txBody>
          <a:bodyPr/>
          <a:lstStyle/>
          <a:p>
            <a:r>
              <a:rPr lang="en-US" altLang="en-US" dirty="0" smtClean="0"/>
              <a:t>SMART–CONTRACT - BLOCKCHAIN</a:t>
            </a:r>
            <a:endParaRPr lang="ru-RU" altLang="en-US" dirty="0"/>
          </a:p>
        </p:txBody>
      </p:sp>
      <p:pic>
        <p:nvPicPr>
          <p:cNvPr id="28678" name="Picture 6" descr="C:\Users\Илья\AppData\Local\Microsoft\Windows\INetCache\IE\L2ORJ4L4\blockchain_technology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142" y="1628800"/>
            <a:ext cx="6395864" cy="479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836613"/>
            <a:ext cx="8080375" cy="990600"/>
          </a:xfrm>
        </p:spPr>
        <p:txBody>
          <a:bodyPr/>
          <a:lstStyle/>
          <a:p>
            <a:r>
              <a:rPr lang="en-US" altLang="en-US" sz="3200" dirty="0" smtClean="0"/>
              <a:t>BITCOIN</a:t>
            </a:r>
            <a:endParaRPr lang="ru-RU" altLang="en-US" sz="3200" dirty="0"/>
          </a:p>
        </p:txBody>
      </p:sp>
      <p:pic>
        <p:nvPicPr>
          <p:cNvPr id="21508" name="Picture 4" descr="C:\Users\Илья\AppData\Local\Microsoft\Windows\INetCache\IE\ES9B80OI\shutterstock_176103800-e143924297524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391769" cy="439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 smtClean="0"/>
              <a:t>НЕ ТАК БЫСТРО </a:t>
            </a:r>
            <a:endParaRPr lang="ru-RU" altLang="en-US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95537" y="2801538"/>
            <a:ext cx="7560840" cy="483446"/>
          </a:xfrm>
        </p:spPr>
        <p:txBody>
          <a:bodyPr/>
          <a:lstStyle/>
          <a:p>
            <a:pPr marL="0" indent="0">
              <a:buNone/>
            </a:pPr>
            <a:r>
              <a:rPr lang="en-US" sz="2800" b="1" smtClean="0"/>
              <a:t>VS</a:t>
            </a:r>
            <a:endParaRPr lang="en-US" sz="2800" b="1" dirty="0"/>
          </a:p>
        </p:txBody>
      </p:sp>
      <p:pic>
        <p:nvPicPr>
          <p:cNvPr id="22532" name="Picture 4" descr="C:\Users\Илья\AppData\Local\Microsoft\Windows\INetCache\IE\85W720TA\Common_Law_2012_Series_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6311111" cy="81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s://cdn3.onlinelaw.wustl.edu/content/f979eb16d9a747e5a92dfe4912e25eb3/Common-Law-vs.-Civil-Law-3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84984"/>
            <a:ext cx="3649588" cy="273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876300"/>
            <a:ext cx="9144000" cy="914400"/>
          </a:xfrm>
        </p:spPr>
        <p:txBody>
          <a:bodyPr/>
          <a:lstStyle/>
          <a:p>
            <a:r>
              <a:rPr lang="en-US" altLang="en-US" sz="2800" dirty="0" smtClean="0"/>
              <a:t>COMMON LAW </a:t>
            </a:r>
            <a:endParaRPr lang="ru-RU" altLang="en-US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16832"/>
            <a:ext cx="6020147" cy="4005404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914400"/>
          </a:xfrm>
        </p:spPr>
        <p:txBody>
          <a:bodyPr/>
          <a:lstStyle/>
          <a:p>
            <a:r>
              <a:rPr lang="en-US" dirty="0" smtClean="0"/>
              <a:t>CIVIL LAW ? </a:t>
            </a:r>
            <a:endParaRPr lang="en-US" dirty="0"/>
          </a:p>
        </p:txBody>
      </p:sp>
      <p:pic>
        <p:nvPicPr>
          <p:cNvPr id="31749" name="Picture 5" descr="C:\Users\Илья\AppData\Local\Microsoft\Windows\INetCache\IE\85W720TA\8649955581_65189fcc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792"/>
            <a:ext cx="5047208" cy="504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74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574576"/>
          </a:xfrm>
        </p:spPr>
        <p:txBody>
          <a:bodyPr/>
          <a:lstStyle/>
          <a:p>
            <a:r>
              <a:rPr lang="ru-RU" dirty="0" smtClean="0"/>
              <a:t>ПОЧЕМУ СУЩЕСТВУЮТ НЕЯСНОСТИ СО СТРАНАМИ </a:t>
            </a:r>
            <a:r>
              <a:rPr lang="en-US" dirty="0" smtClean="0"/>
              <a:t>CIVIL LAW </a:t>
            </a:r>
            <a:endParaRPr lang="en-US" dirty="0"/>
          </a:p>
        </p:txBody>
      </p:sp>
      <p:pic>
        <p:nvPicPr>
          <p:cNvPr id="32770" name="Picture 2" descr="C:\Users\Илья\AppData\Local\Microsoft\Windows\INetCache\IE\KXLUHAAU\2403267363_c06572589e_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40337"/>
            <a:ext cx="35337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48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964488" cy="1275928"/>
          </a:xfrm>
        </p:spPr>
        <p:txBody>
          <a:bodyPr/>
          <a:lstStyle/>
          <a:p>
            <a:r>
              <a:rPr lang="en-US" dirty="0" smtClean="0"/>
              <a:t>CIVIL LAW SYSTEM – </a:t>
            </a:r>
            <a:r>
              <a:rPr lang="ru-RU" dirty="0" smtClean="0"/>
              <a:t>есть суть формальные правила </a:t>
            </a:r>
            <a:endParaRPr lang="ru-RU" dirty="0"/>
          </a:p>
        </p:txBody>
      </p:sp>
      <p:pic>
        <p:nvPicPr>
          <p:cNvPr id="33794" name="Picture 2" descr="C:\Users\Илья\AppData\Local\Microsoft\Windows\INetCache\IE\UT8DJBJ4\Hot_Still-Scape_for_Six_Colors_-_7th_Avenue_Styl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5824736" cy="468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1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КРИЗИС ДОВЕРИЯ К ЮРИСТАМ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88840"/>
            <a:ext cx="8596064" cy="4030960"/>
          </a:xfrm>
        </p:spPr>
        <p:txBody>
          <a:bodyPr/>
          <a:lstStyle/>
          <a:p>
            <a:r>
              <a:rPr lang="ru-RU" sz="2400" dirty="0" smtClean="0"/>
              <a:t>Последние 3 года 5 крупнейших английских юридических фирм не наняли ни одного юриста, ни одного секретаря или помощника </a:t>
            </a:r>
          </a:p>
          <a:p>
            <a:r>
              <a:rPr lang="ru-RU" sz="2400" dirty="0" smtClean="0"/>
              <a:t>Последние пять лет английские юридические фирмы не проводили повышение (которые были до этого регулярными) зарплат своим сотрудникам </a:t>
            </a:r>
          </a:p>
          <a:p>
            <a:r>
              <a:rPr lang="ru-RU" sz="2400" dirty="0" smtClean="0"/>
              <a:t>В обществе (не только в Украине, особенно в ЕС и странах СНГ) поднимается серьёзная волна недоверия к судебной системе, прозрачности и справедливости принимаемых решений и законов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3795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Илья\AppData\Local\Microsoft\Windows\INetCache\IE\T63DT1LQ\616px-Mona_Lisa_headcro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11330"/>
            <a:ext cx="459855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2708920"/>
            <a:ext cx="2232248" cy="3240360"/>
          </a:xfrm>
        </p:spPr>
        <p:txBody>
          <a:bodyPr/>
          <a:lstStyle/>
          <a:p>
            <a:r>
              <a:rPr lang="ru-RU" dirty="0" smtClean="0"/>
              <a:t>Тут пояснения излишни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95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41568" cy="864096"/>
          </a:xfrm>
        </p:spPr>
        <p:txBody>
          <a:bodyPr/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 Shock</a:t>
            </a: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050363145"/>
              </p:ext>
            </p:extLst>
          </p:nvPr>
        </p:nvGraphicFramePr>
        <p:xfrm>
          <a:off x="0" y="980728"/>
          <a:ext cx="889248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142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1ED8D896-76D9-44AE-8D6F-1984BA954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1">
                                            <p:graphicEl>
                                              <a:dgm id="{1ED8D896-76D9-44AE-8D6F-1984BA954F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DEAFC2D8-72E8-4A2F-9961-43A385F540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21">
                                            <p:graphicEl>
                                              <a:dgm id="{DEAFC2D8-72E8-4A2F-9961-43A385F540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AF9B2DC3-3449-4EA3-9A10-33451E125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21">
                                            <p:graphicEl>
                                              <a:dgm id="{AF9B2DC3-3449-4EA3-9A10-33451E1258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CED6E50B-04D5-4217-A0B3-FD72256BE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0"/>
                                        <p:tgtEl>
                                          <p:spTgt spid="21">
                                            <p:graphicEl>
                                              <a:dgm id="{CED6E50B-04D5-4217-A0B3-FD72256BE2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B9788FAF-C33B-493C-B9E1-F4AEEB486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0"/>
                                        <p:tgtEl>
                                          <p:spTgt spid="21">
                                            <p:graphicEl>
                                              <a:dgm id="{B9788FAF-C33B-493C-B9E1-F4AEEB4863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68814"/>
            <a:ext cx="9144000" cy="914400"/>
          </a:xfrm>
        </p:spPr>
        <p:txBody>
          <a:bodyPr/>
          <a:lstStyle/>
          <a:p>
            <a:r>
              <a:rPr lang="uk-UA" dirty="0" smtClean="0"/>
              <a:t>А </a:t>
            </a:r>
            <a:r>
              <a:rPr lang="ru-RU" dirty="0" smtClean="0"/>
              <a:t>ПОЧЕМУ НЕТ</a:t>
            </a:r>
            <a:endParaRPr lang="en-US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6342604"/>
              </p:ext>
            </p:extLst>
          </p:nvPr>
        </p:nvGraphicFramePr>
        <p:xfrm>
          <a:off x="683568" y="2080722"/>
          <a:ext cx="7776865" cy="444584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595188"/>
                <a:gridCol w="1595188"/>
                <a:gridCol w="1840135"/>
                <a:gridCol w="2746354"/>
              </a:tblGrid>
              <a:tr h="3315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Country</a:t>
                      </a:r>
                      <a:endParaRPr lang="en-US" sz="1800" b="1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Illiquidity</a:t>
                      </a:r>
                      <a:endParaRPr lang="en-US" sz="1800" b="1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 Over-indebtedness</a:t>
                      </a:r>
                      <a:endParaRPr lang="en-US" sz="1800" b="1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 Imminent Illiquidity</a:t>
                      </a:r>
                      <a:endParaRPr lang="en-US" sz="1800" b="1" dirty="0">
                        <a:solidFill>
                          <a:sysClr val="windowText" lastClr="000000"/>
                        </a:solidFill>
                        <a:effectLst/>
                        <a:latin typeface="Tms Rmn"/>
                      </a:endParaRPr>
                    </a:p>
                  </a:txBody>
                  <a:tcPr marL="0" marR="0" marT="0" marB="0"/>
                </a:tc>
              </a:tr>
              <a:tr h="313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Bulgaria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Yes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 Yes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No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108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Croatia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Yes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 Yes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Yes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13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Czech Republic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Yes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 Yes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No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13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Germany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Yes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 Yes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Yes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13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Hungary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Yes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it-IT" sz="1800">
                          <a:solidFill>
                            <a:sysClr val="windowText" lastClr="000000"/>
                          </a:solidFill>
                          <a:effectLst/>
                        </a:rPr>
                        <a:t>No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ysClr val="windowText" lastClr="000000"/>
                          </a:solidFill>
                          <a:effectLst/>
                        </a:rPr>
                        <a:t>No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822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ysClr val="windowText" lastClr="000000"/>
                          </a:solidFill>
                          <a:effectLst/>
                        </a:rPr>
                        <a:t>Poland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Yes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 Yes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Yes, for Reorganisation Procedure since 2003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13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Romania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Yes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 No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Yes, since 2003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822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Russian 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Federation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Yes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Yes, but only for citizens 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Yes, since 2002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194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Slovak Republic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Yes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 Yes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ysClr val="windowText" lastClr="000000"/>
                          </a:solidFill>
                          <a:effectLst/>
                        </a:rPr>
                        <a:t>No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194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ysClr val="windowText" lastClr="000000"/>
                          </a:solidFill>
                          <a:effectLst/>
                        </a:rPr>
                        <a:t>Slovenia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ysClr val="windowText" lastClr="000000"/>
                          </a:solidFill>
                          <a:effectLst/>
                        </a:rPr>
                        <a:t>Yes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Yes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No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194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Ukraine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ysClr val="windowText" lastClr="000000"/>
                          </a:solidFill>
                          <a:effectLst/>
                        </a:rPr>
                        <a:t>Yes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 No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ysClr val="windowText" lastClr="000000"/>
                          </a:solidFill>
                          <a:effectLst/>
                        </a:rPr>
                        <a:t> No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Tms Rm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82617" y="1583214"/>
            <a:ext cx="709976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-1643063" algn="l"/>
                <a:tab pos="-1185863" algn="l"/>
                <a:tab pos="0" algn="l"/>
                <a:tab pos="179388" algn="l"/>
                <a:tab pos="250825" algn="l"/>
                <a:tab pos="358775" algn="l"/>
                <a:tab pos="612775" algn="l"/>
                <a:tab pos="738188" algn="l"/>
                <a:tab pos="2471738" algn="l"/>
                <a:tab pos="2928938" algn="l"/>
                <a:tab pos="3386138" algn="l"/>
                <a:tab pos="3843338" algn="l"/>
                <a:tab pos="3959225" algn="r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786938" algn="l"/>
                <a:tab pos="10244138" algn="l"/>
                <a:tab pos="10701338" algn="l"/>
                <a:tab pos="11158538" algn="l"/>
                <a:tab pos="11615738" algn="l"/>
                <a:tab pos="12072938" algn="l"/>
                <a:tab pos="125301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tabLst>
                <a:tab pos="-1643063" algn="l"/>
                <a:tab pos="-1185863" algn="l"/>
                <a:tab pos="0" algn="l"/>
                <a:tab pos="179388" algn="l"/>
                <a:tab pos="250825" algn="l"/>
                <a:tab pos="358775" algn="l"/>
                <a:tab pos="612775" algn="l"/>
                <a:tab pos="738188" algn="l"/>
                <a:tab pos="2471738" algn="l"/>
                <a:tab pos="2928938" algn="l"/>
                <a:tab pos="3386138" algn="l"/>
                <a:tab pos="3843338" algn="l"/>
                <a:tab pos="3959225" algn="r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786938" algn="l"/>
                <a:tab pos="10244138" algn="l"/>
                <a:tab pos="10701338" algn="l"/>
                <a:tab pos="11158538" algn="l"/>
                <a:tab pos="11615738" algn="l"/>
                <a:tab pos="12072938" algn="l"/>
                <a:tab pos="125301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tabLst>
                <a:tab pos="-1643063" algn="l"/>
                <a:tab pos="-1185863" algn="l"/>
                <a:tab pos="0" algn="l"/>
                <a:tab pos="179388" algn="l"/>
                <a:tab pos="250825" algn="l"/>
                <a:tab pos="358775" algn="l"/>
                <a:tab pos="612775" algn="l"/>
                <a:tab pos="738188" algn="l"/>
                <a:tab pos="2471738" algn="l"/>
                <a:tab pos="2928938" algn="l"/>
                <a:tab pos="3386138" algn="l"/>
                <a:tab pos="3843338" algn="l"/>
                <a:tab pos="3959225" algn="r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786938" algn="l"/>
                <a:tab pos="10244138" algn="l"/>
                <a:tab pos="10701338" algn="l"/>
                <a:tab pos="11158538" algn="l"/>
                <a:tab pos="11615738" algn="l"/>
                <a:tab pos="12072938" algn="l"/>
                <a:tab pos="125301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tabLst>
                <a:tab pos="-1643063" algn="l"/>
                <a:tab pos="-1185863" algn="l"/>
                <a:tab pos="0" algn="l"/>
                <a:tab pos="179388" algn="l"/>
                <a:tab pos="250825" algn="l"/>
                <a:tab pos="358775" algn="l"/>
                <a:tab pos="612775" algn="l"/>
                <a:tab pos="738188" algn="l"/>
                <a:tab pos="2471738" algn="l"/>
                <a:tab pos="2928938" algn="l"/>
                <a:tab pos="3386138" algn="l"/>
                <a:tab pos="3843338" algn="l"/>
                <a:tab pos="3959225" algn="r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786938" algn="l"/>
                <a:tab pos="10244138" algn="l"/>
                <a:tab pos="10701338" algn="l"/>
                <a:tab pos="11158538" algn="l"/>
                <a:tab pos="11615738" algn="l"/>
                <a:tab pos="12072938" algn="l"/>
                <a:tab pos="125301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tabLst>
                <a:tab pos="-1643063" algn="l"/>
                <a:tab pos="-1185863" algn="l"/>
                <a:tab pos="0" algn="l"/>
                <a:tab pos="179388" algn="l"/>
                <a:tab pos="250825" algn="l"/>
                <a:tab pos="358775" algn="l"/>
                <a:tab pos="612775" algn="l"/>
                <a:tab pos="738188" algn="l"/>
                <a:tab pos="2471738" algn="l"/>
                <a:tab pos="2928938" algn="l"/>
                <a:tab pos="3386138" algn="l"/>
                <a:tab pos="3843338" algn="l"/>
                <a:tab pos="3959225" algn="r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786938" algn="l"/>
                <a:tab pos="10244138" algn="l"/>
                <a:tab pos="10701338" algn="l"/>
                <a:tab pos="11158538" algn="l"/>
                <a:tab pos="11615738" algn="l"/>
                <a:tab pos="12072938" algn="l"/>
                <a:tab pos="125301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-1643063" algn="l"/>
                <a:tab pos="-1185863" algn="l"/>
                <a:tab pos="0" algn="l"/>
                <a:tab pos="179388" algn="l"/>
                <a:tab pos="250825" algn="l"/>
                <a:tab pos="358775" algn="l"/>
                <a:tab pos="612775" algn="l"/>
                <a:tab pos="738188" algn="l"/>
                <a:tab pos="2471738" algn="l"/>
                <a:tab pos="2928938" algn="l"/>
                <a:tab pos="3386138" algn="l"/>
                <a:tab pos="3843338" algn="l"/>
                <a:tab pos="3959225" algn="r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786938" algn="l"/>
                <a:tab pos="10244138" algn="l"/>
                <a:tab pos="10701338" algn="l"/>
                <a:tab pos="11158538" algn="l"/>
                <a:tab pos="11615738" algn="l"/>
                <a:tab pos="12072938" algn="l"/>
                <a:tab pos="125301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-1643063" algn="l"/>
                <a:tab pos="-1185863" algn="l"/>
                <a:tab pos="0" algn="l"/>
                <a:tab pos="179388" algn="l"/>
                <a:tab pos="250825" algn="l"/>
                <a:tab pos="358775" algn="l"/>
                <a:tab pos="612775" algn="l"/>
                <a:tab pos="738188" algn="l"/>
                <a:tab pos="2471738" algn="l"/>
                <a:tab pos="2928938" algn="l"/>
                <a:tab pos="3386138" algn="l"/>
                <a:tab pos="3843338" algn="l"/>
                <a:tab pos="3959225" algn="r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786938" algn="l"/>
                <a:tab pos="10244138" algn="l"/>
                <a:tab pos="10701338" algn="l"/>
                <a:tab pos="11158538" algn="l"/>
                <a:tab pos="11615738" algn="l"/>
                <a:tab pos="12072938" algn="l"/>
                <a:tab pos="125301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-1643063" algn="l"/>
                <a:tab pos="-1185863" algn="l"/>
                <a:tab pos="0" algn="l"/>
                <a:tab pos="179388" algn="l"/>
                <a:tab pos="250825" algn="l"/>
                <a:tab pos="358775" algn="l"/>
                <a:tab pos="612775" algn="l"/>
                <a:tab pos="738188" algn="l"/>
                <a:tab pos="2471738" algn="l"/>
                <a:tab pos="2928938" algn="l"/>
                <a:tab pos="3386138" algn="l"/>
                <a:tab pos="3843338" algn="l"/>
                <a:tab pos="3959225" algn="r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786938" algn="l"/>
                <a:tab pos="10244138" algn="l"/>
                <a:tab pos="10701338" algn="l"/>
                <a:tab pos="11158538" algn="l"/>
                <a:tab pos="11615738" algn="l"/>
                <a:tab pos="12072938" algn="l"/>
                <a:tab pos="125301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-1643063" algn="l"/>
                <a:tab pos="-1185863" algn="l"/>
                <a:tab pos="0" algn="l"/>
                <a:tab pos="179388" algn="l"/>
                <a:tab pos="250825" algn="l"/>
                <a:tab pos="358775" algn="l"/>
                <a:tab pos="612775" algn="l"/>
                <a:tab pos="738188" algn="l"/>
                <a:tab pos="2471738" algn="l"/>
                <a:tab pos="2928938" algn="l"/>
                <a:tab pos="3386138" algn="l"/>
                <a:tab pos="3843338" algn="l"/>
                <a:tab pos="3959225" algn="r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786938" algn="l"/>
                <a:tab pos="10244138" algn="l"/>
                <a:tab pos="10701338" algn="l"/>
                <a:tab pos="11158538" algn="l"/>
                <a:tab pos="11615738" algn="l"/>
                <a:tab pos="12072938" algn="l"/>
                <a:tab pos="125301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1643063" algn="l"/>
                <a:tab pos="-1185863" algn="l"/>
                <a:tab pos="0" algn="l"/>
                <a:tab pos="179388" algn="l"/>
                <a:tab pos="250825" algn="l"/>
                <a:tab pos="358775" algn="l"/>
                <a:tab pos="612775" algn="l"/>
                <a:tab pos="738188" algn="l"/>
                <a:tab pos="2471738" algn="l"/>
                <a:tab pos="2928938" algn="l"/>
                <a:tab pos="3386138" algn="l"/>
                <a:tab pos="3843338" algn="l"/>
                <a:tab pos="3959225" algn="r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786938" algn="l"/>
                <a:tab pos="10244138" algn="l"/>
                <a:tab pos="10701338" algn="l"/>
                <a:tab pos="11158538" algn="l"/>
                <a:tab pos="11615738" algn="l"/>
                <a:tab pos="12072938" algn="l"/>
                <a:tab pos="12530138" algn="l"/>
              </a:tabLst>
            </a:pPr>
            <a:r>
              <a:rPr kumimoji="1" lang="en-GB" altLang="en-US" sz="1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G Omega Standard"/>
                <a:ea typeface="Times New Roman" pitchFamily="18" charset="0"/>
                <a:cs typeface="Times New Roman" pitchFamily="18" charset="0"/>
              </a:rPr>
              <a:t>Insolvency Trigger Criteria in Selected Transition Countries</a:t>
            </a:r>
            <a:r>
              <a:rPr kumimoji="1" lang="en-GB" altLang="en-US" sz="1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G Omega Standard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1" lang="en-GB" altLang="en-US" sz="1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G Omega Standard"/>
                <a:ea typeface="Times New Roman" pitchFamily="18" charset="0"/>
                <a:cs typeface="Times New Roman" pitchFamily="18" charset="0"/>
              </a:rPr>
              <a:t>&amp; Germany</a:t>
            </a:r>
            <a:endParaRPr kumimoji="1" lang="en-US" altLang="en-US" sz="3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32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ПОТОМУ ЧТО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352928" cy="1368152"/>
          </a:xfrm>
        </p:spPr>
        <p:txBody>
          <a:bodyPr/>
          <a:lstStyle/>
          <a:p>
            <a:r>
              <a:rPr lang="ru-RU" sz="2800" dirty="0" smtClean="0"/>
              <a:t>Для бизнеса важен не только «вход» на рынок, но не менее важен (СКОРЕЕ ДАЖЕ БОЛЕЕ ВАЖЕН) «ВЫХОД» с рынка</a:t>
            </a:r>
            <a:endParaRPr lang="en-US" sz="2800" dirty="0"/>
          </a:p>
        </p:txBody>
      </p:sp>
      <p:pic>
        <p:nvPicPr>
          <p:cNvPr id="37891" name="Picture 3" descr="C:\Users\Илья\AppData\Local\Microsoft\Windows\INetCache\IE\ES9B80OI\Don_Vito_Corleon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56992"/>
            <a:ext cx="5433356" cy="305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57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BLOCKCHAIN </a:t>
            </a:r>
            <a:r>
              <a:rPr lang="uk-UA" dirty="0" smtClean="0"/>
              <a:t>в </a:t>
            </a:r>
            <a:r>
              <a:rPr lang="ru-RU" dirty="0" smtClean="0"/>
              <a:t>Украине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924944"/>
            <a:ext cx="3888432" cy="3096344"/>
          </a:xfrm>
        </p:spPr>
        <p:txBody>
          <a:bodyPr/>
          <a:lstStyle/>
          <a:p>
            <a:r>
              <a:rPr lang="ru-RU" sz="2400" dirty="0" smtClean="0"/>
              <a:t>Не раньше, чем разрешат автоматизировать процедуру банкротства </a:t>
            </a:r>
            <a:endParaRPr lang="en-US" sz="2400" dirty="0"/>
          </a:p>
        </p:txBody>
      </p:sp>
      <p:pic>
        <p:nvPicPr>
          <p:cNvPr id="38914" name="Picture 2" descr="C:\Users\Илья\AppData\Local\Microsoft\Windows\INetCache\IE\T63DT1LQ\20120605-bankruptcy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71" y="2204864"/>
            <a:ext cx="39814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59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54360"/>
            <a:ext cx="9144000" cy="914400"/>
          </a:xfrm>
        </p:spPr>
        <p:txBody>
          <a:bodyPr/>
          <a:lstStyle/>
          <a:p>
            <a:r>
              <a:rPr lang="uk-UA" dirty="0" smtClean="0"/>
              <a:t>А </a:t>
            </a:r>
            <a:r>
              <a:rPr lang="ru-RU" dirty="0" smtClean="0"/>
              <a:t>что делать с этими ребятами? </a:t>
            </a:r>
            <a:endParaRPr lang="en-US" dirty="0"/>
          </a:p>
        </p:txBody>
      </p:sp>
      <p:pic>
        <p:nvPicPr>
          <p:cNvPr id="4" name="Picture 4" descr="C:\Users\Илья\AppData\Local\Microsoft\Windows\INetCache\IE\T63DT1LQ\kabba-1024x68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731047" cy="51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7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9144000" cy="914400"/>
          </a:xfrm>
        </p:spPr>
        <p:txBody>
          <a:bodyPr/>
          <a:lstStyle/>
          <a:p>
            <a:r>
              <a:rPr lang="uk-UA" dirty="0" smtClean="0"/>
              <a:t>ВТОРОЕ ПРЕПЯТСТВИЕ НА ПУТИ к «СВЕТЛОМУ БУДУЩЕМУ» </a:t>
            </a:r>
            <a:endParaRPr lang="en-US" dirty="0"/>
          </a:p>
        </p:txBody>
      </p:sp>
      <p:pic>
        <p:nvPicPr>
          <p:cNvPr id="39938" name="Picture 2" descr="C:\Users\Илья\AppData\Local\Microsoft\Windows\INetCache\IE\85W720TA\emotion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09" y="1772816"/>
            <a:ext cx="43815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14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ЭМОЦИИ РУКОВОДЯТ НАМИ</a:t>
            </a:r>
            <a:endParaRPr lang="en-US" dirty="0"/>
          </a:p>
        </p:txBody>
      </p:sp>
      <p:pic>
        <p:nvPicPr>
          <p:cNvPr id="4" name="Picture 2" descr="D:\Рабочий стол\ЭДЕМ\Бизнес\Презентации\картинки для презентации\e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5184576" cy="409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80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абочий стол\ЭДЕМ\Бизнес\Презентации\картинки для презентации\Emocii_Raev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357982" cy="53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</a:rPr>
              <a:t>Эмоциональная основа человека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0414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</a:rPr>
              <a:t>Эмоциональная основа человека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231" y="1142984"/>
            <a:ext cx="1143160" cy="107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04" y="2214554"/>
            <a:ext cx="2162175" cy="155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3786190"/>
            <a:ext cx="3605535" cy="257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D:\Рабочий стол\ЭДЕМ\Бизнес\Презентации\картинки для презентации\Эмоции-в-жизни-человека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1643050"/>
            <a:ext cx="3070165" cy="300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7984" y="4929198"/>
            <a:ext cx="443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Физическое благополучие: </a:t>
            </a:r>
            <a:r>
              <a:rPr lang="ru-RU" b="1" dirty="0" smtClean="0"/>
              <a:t>удовлетворение базовых потребностей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97779" y="2515787"/>
            <a:ext cx="2231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Техническое благополучие: </a:t>
            </a:r>
          </a:p>
          <a:p>
            <a:r>
              <a:rPr lang="ru-RU" b="1" dirty="0"/>
              <a:t>о</a:t>
            </a:r>
            <a:r>
              <a:rPr lang="ru-RU" b="1" dirty="0" smtClean="0"/>
              <a:t>беспечение результатами НТП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63888" y="155679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Эмоции: </a:t>
            </a:r>
          </a:p>
          <a:p>
            <a:r>
              <a:rPr lang="ru-RU" b="1" dirty="0" smtClean="0"/>
              <a:t>в основе  ВСЕГО</a:t>
            </a:r>
            <a:endParaRPr lang="ru-RU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214290"/>
            <a:ext cx="1657818" cy="131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393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72816"/>
            <a:ext cx="5774823" cy="448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9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ДРАЙВЕР ДЛЯ ПРИНЯТИЯ РЕШЕНИЙ </a:t>
            </a:r>
            <a:endParaRPr lang="en-US" dirty="0"/>
          </a:p>
        </p:txBody>
      </p:sp>
      <p:pic>
        <p:nvPicPr>
          <p:cNvPr id="40962" name="Picture 2" descr="C:\Users\Илья\AppData\Local\Microsoft\Windows\INetCache\IE\L2ORJ4L4\inception-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33" y="1700808"/>
            <a:ext cx="7159309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75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ЧЕЛОВЕК ТОГДА ПОСТУПАЕТ КАК ВАМ НАДО КОГДА ДУМАЕТ, ЧТО </a:t>
            </a:r>
            <a:r>
              <a:rPr lang="ru-RU" dirty="0" smtClean="0"/>
              <a:t>ЭТО ЕГО РЕШЕНИЕ </a:t>
            </a:r>
            <a:endParaRPr lang="en-US" dirty="0"/>
          </a:p>
        </p:txBody>
      </p:sp>
      <p:pic>
        <p:nvPicPr>
          <p:cNvPr id="41986" name="Picture 2" descr="C:\Users\Илья\AppData\Local\Microsoft\Windows\INetCache\IE\ES9B80OI\spinning-top-inception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80928"/>
            <a:ext cx="48768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0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C:\Users\Илья\AppData\Local\Microsoft\Windows\INetCache\IE\KDPCQQQR\Uef_Kin-Dza-Dz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70430"/>
            <a:ext cx="3247628" cy="413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C:\Users\Илья\AppData\Local\Microsoft\Windows\INetCache\IE\L2ORJ4L4\250px-Ku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83280"/>
            <a:ext cx="3726246" cy="266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ЧЕТЛАНЕ ИЛИ ПАЦАКИ?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3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775848" cy="482352"/>
          </a:xfrm>
        </p:spPr>
        <p:txBody>
          <a:bodyPr/>
          <a:lstStyle/>
          <a:p>
            <a:r>
              <a:rPr lang="ru-RU" sz="3200" dirty="0">
                <a:solidFill>
                  <a:schemeClr val="tx2"/>
                </a:solidFill>
              </a:rPr>
              <a:t>.. а мы на них плевать будем. — А зачем плевать? — Как зачем? Удовольствие получать. — Что же это за удовольствие на других плевать? — Молодой еще.</a:t>
            </a:r>
            <a:endParaRPr lang="en-US" sz="3200" dirty="0"/>
          </a:p>
        </p:txBody>
      </p:sp>
      <p:pic>
        <p:nvPicPr>
          <p:cNvPr id="44034" name="Picture 2" descr="Image result for будем плевать удовольствие полу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92" y="2636912"/>
            <a:ext cx="583848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8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Илья\AppData\Local\Microsoft\Windows\INetCache\IE\ES9B80OI\3798917589_a0e82930c8_b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2638"/>
            <a:ext cx="3816424" cy="572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72000" y="2492896"/>
            <a:ext cx="4066729" cy="3426172"/>
          </a:xfrm>
        </p:spPr>
        <p:txBody>
          <a:bodyPr/>
          <a:lstStyle/>
          <a:p>
            <a:r>
              <a:rPr lang="ru-RU" sz="2800" dirty="0" smtClean="0"/>
              <a:t>По исследованию американских маркетологов – больше 80% пассажиров бизнес-класса отказались лететь бизнес-классом, когда им предложили отдельный вход в бизнес-класс и пассажиры эконом-класса не видели лиц, сидящих в бизнес-класса при посадке в самолет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198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509120"/>
            <a:ext cx="8652452" cy="1944216"/>
          </a:xfrm>
        </p:spPr>
        <p:txBody>
          <a:bodyPr/>
          <a:lstStyle/>
          <a:p>
            <a:r>
              <a:rPr lang="ru-RU" sz="2400" b="1" dirty="0" smtClean="0"/>
              <a:t>ВАЖНО НЕ ТОЛЬКО ТО, ЧТО БУДЕТ МЕНЯТЬСЯ, А ТО ЧТО НЕ БУДЕТ МЕНЯТЬСЯ – А ЧЕЛОВЕК И ЕГО ЭМОЦИОНАЛЬНЫЕ СОСТОЯНИЯ МЕНЯТЬСЯ НЕ БУДУТ ИЛИ БУДУТ МЕНЯТЬСЯ, НО О-ОЧЕНЬ МЕДЛЕННО</a:t>
            </a:r>
            <a:endParaRPr lang="en-US" sz="2400" b="1" dirty="0"/>
          </a:p>
        </p:txBody>
      </p:sp>
      <p:pic>
        <p:nvPicPr>
          <p:cNvPr id="46087" name="Picture 7" descr="C:\Users\Илья\AppData\Local\Microsoft\Windows\INetCache\IE\UT8DJBJ4\game-of-thrones-season-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5630"/>
            <a:ext cx="6075583" cy="405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89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208912" cy="3960440"/>
          </a:xfrm>
        </p:spPr>
        <p:txBody>
          <a:bodyPr/>
          <a:lstStyle/>
          <a:p>
            <a:r>
              <a:rPr lang="ru-RU" sz="3200" dirty="0" smtClean="0"/>
              <a:t>Нынешняя молодежь привыкла к роскоши, она отличается дурными манерами, презирает авторитеты, не уважает старших, дети спорят со взрослыми, жадно глотают пищу, изводят учителей.  </a:t>
            </a:r>
            <a:endParaRPr lang="en-US" sz="32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331640" y="4365104"/>
            <a:ext cx="673224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ru-RU" sz="3200" b="1" kern="0" dirty="0" smtClean="0"/>
              <a:t> Сократ, </a:t>
            </a:r>
            <a:r>
              <a:rPr lang="en-US" sz="3200" b="1" kern="0" dirty="0" smtClean="0"/>
              <a:t>V </a:t>
            </a:r>
            <a:r>
              <a:rPr lang="ru-RU" sz="3200" b="1" kern="0" dirty="0" smtClean="0"/>
              <a:t>век до н.э. </a:t>
            </a:r>
            <a:endParaRPr lang="en-US" sz="3200" b="1" kern="0" dirty="0"/>
          </a:p>
        </p:txBody>
      </p:sp>
    </p:spTree>
    <p:extLst>
      <p:ext uri="{BB962C8B-B14F-4D97-AF65-F5344CB8AC3E}">
        <p14:creationId xmlns:p14="http://schemas.microsoft.com/office/powerpoint/2010/main" val="843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914400"/>
          </a:xfrm>
        </p:spPr>
        <p:txBody>
          <a:bodyPr/>
          <a:lstStyle/>
          <a:p>
            <a:r>
              <a:rPr lang="uk-UA" dirty="0" smtClean="0"/>
              <a:t>Ну </a:t>
            </a:r>
            <a:r>
              <a:rPr lang="ru-RU" dirty="0" smtClean="0"/>
              <a:t>или пока существует контрабанда и человеческие пороки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88840"/>
            <a:ext cx="3123972" cy="38869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16832"/>
            <a:ext cx="3204051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1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440" y="332656"/>
            <a:ext cx="9144000" cy="914400"/>
          </a:xfrm>
        </p:spPr>
        <p:txBody>
          <a:bodyPr/>
          <a:lstStyle/>
          <a:p>
            <a:r>
              <a:rPr lang="ru-RU" dirty="0" smtClean="0"/>
              <a:t>КУ, ПАЦАКИ</a:t>
            </a:r>
            <a:endParaRPr lang="en-US" dirty="0"/>
          </a:p>
        </p:txBody>
      </p:sp>
      <p:pic>
        <p:nvPicPr>
          <p:cNvPr id="45058" name="Picture 2" descr="Image result for будем плевать удовольствие полу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7056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31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ir at Lake (seamless loop)_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277" cy="68589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756" y="1538875"/>
            <a:ext cx="560515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  <a:sp3d extrusionH="355600" contourW="6350" prstMaterial="powder">
              <a:bevelT w="63500" h="63500" prst="slope"/>
              <a:contourClr>
                <a:schemeClr val="tx2"/>
              </a:contourClr>
            </a:sp3d>
          </a:bodyPr>
          <a:lstStyle/>
          <a:p>
            <a:pPr algn="ctr"/>
            <a:r>
              <a:rPr lang="ru-RU" sz="6600" b="1" cap="all" spc="300" dirty="0" smtClean="0">
                <a:ln/>
                <a:solidFill>
                  <a:schemeClr val="tx1">
                    <a:lumMod val="75000"/>
                    <a:alpha val="60000"/>
                  </a:schemeClr>
                </a:solidFill>
                <a:effectLst>
                  <a:reflection blurRad="50800" stA="78000" endPos="50000" dist="381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ВОПРОСЫ</a:t>
            </a:r>
            <a:endParaRPr lang="ru-RU" sz="6600" b="1" cap="all" spc="300" dirty="0">
              <a:ln/>
              <a:solidFill>
                <a:schemeClr val="tx1">
                  <a:lumMod val="75000"/>
                  <a:alpha val="60000"/>
                </a:schemeClr>
              </a:solidFill>
              <a:effectLst>
                <a:reflection blurRad="50800" stA="78000" endPos="50000" dist="3810" dir="5400000" sy="-100000" algn="bl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9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63575"/>
            <a:ext cx="9144000" cy="1298575"/>
          </a:xfrm>
        </p:spPr>
        <p:txBody>
          <a:bodyPr/>
          <a:lstStyle/>
          <a:p>
            <a:r>
              <a:rPr lang="ru-RU" altLang="en-US" sz="3000" noProof="0" dirty="0" smtClean="0"/>
              <a:t>Будущее юридической профессии </a:t>
            </a:r>
            <a:endParaRPr lang="ru-RU" altLang="en-US" noProof="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772816"/>
            <a:ext cx="5472608" cy="4299906"/>
          </a:xfr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29" y="476672"/>
            <a:ext cx="9144000" cy="914400"/>
          </a:xfrm>
        </p:spPr>
        <p:txBody>
          <a:bodyPr/>
          <a:lstStyle/>
          <a:p>
            <a:r>
              <a:rPr lang="en-US" dirty="0"/>
              <a:t>Way out? </a:t>
            </a:r>
            <a:br>
              <a:rPr lang="en-US" dirty="0"/>
            </a:br>
            <a:r>
              <a:rPr lang="en-US" dirty="0" smtClean="0"/>
              <a:t>A.I.? </a:t>
            </a:r>
            <a:endParaRPr lang="en-US" dirty="0"/>
          </a:p>
        </p:txBody>
      </p:sp>
      <p:pic>
        <p:nvPicPr>
          <p:cNvPr id="1026" name="Picture 2" descr="C:\Users\Илья\AppData\Local\Microsoft\Windows\INetCache\IE\HJ91J3BN\2015-11-17-image-1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965827" cy="428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764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914400"/>
          </a:xfrm>
        </p:spPr>
        <p:txBody>
          <a:bodyPr/>
          <a:lstStyle/>
          <a:p>
            <a:r>
              <a:rPr lang="ru-RU" altLang="en-US" noProof="0" dirty="0" smtClean="0"/>
              <a:t>Обзор</a:t>
            </a:r>
            <a:endParaRPr lang="ru-RU" altLang="en-US" noProof="0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60040" y="1779712"/>
            <a:ext cx="5724128" cy="4097560"/>
          </a:xfrm>
        </p:spPr>
        <p:txBody>
          <a:bodyPr/>
          <a:lstStyle/>
          <a:p>
            <a:pPr marL="354787" indent="-248351" algn="l" defTabSz="886968">
              <a:lnSpc>
                <a:spcPct val="90000"/>
              </a:lnSpc>
              <a:spcBef>
                <a:spcPts val="300"/>
              </a:spcBef>
              <a:defRPr sz="3492"/>
            </a:pPr>
            <a:r>
              <a:rPr lang="ru-RU" noProof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Третья волна </a:t>
            </a:r>
          </a:p>
          <a:p>
            <a:pPr marL="354787" indent="-248351" algn="l" defTabSz="886968">
              <a:lnSpc>
                <a:spcPct val="150000"/>
              </a:lnSpc>
              <a:spcBef>
                <a:spcPts val="300"/>
              </a:spcBef>
              <a:defRPr sz="3492"/>
            </a:pPr>
            <a:r>
              <a:rPr lang="ru-RU" sz="2400" noProof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Наши ожидания и понимание постиндустриальной эры</a:t>
            </a:r>
          </a:p>
          <a:p>
            <a:pPr marL="354787" indent="-248351" algn="l" defTabSz="886968">
              <a:lnSpc>
                <a:spcPct val="150000"/>
              </a:lnSpc>
              <a:spcBef>
                <a:spcPts val="300"/>
              </a:spcBef>
              <a:defRPr sz="3492"/>
            </a:pP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Обзор возможных моделей работы юристов </a:t>
            </a:r>
          </a:p>
          <a:p>
            <a:pPr marL="354787" indent="-248351" algn="l" defTabSz="886968">
              <a:lnSpc>
                <a:spcPct val="150000"/>
              </a:lnSpc>
              <a:spcBef>
                <a:spcPts val="300"/>
              </a:spcBef>
              <a:defRPr sz="3492"/>
            </a:pPr>
            <a:r>
              <a:rPr lang="ru-RU" sz="2400" noProof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Препятствия к внедрению возможных моделей </a:t>
            </a:r>
          </a:p>
          <a:p>
            <a:pPr marL="106436" indent="0" algn="l" defTabSz="886968">
              <a:lnSpc>
                <a:spcPct val="90000"/>
              </a:lnSpc>
              <a:spcBef>
                <a:spcPts val="300"/>
              </a:spcBef>
              <a:buNone/>
              <a:defRPr sz="3492"/>
            </a:pPr>
            <a:endParaRPr lang="ru-RU" sz="28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6436" indent="0" algn="l" defTabSz="886968">
              <a:lnSpc>
                <a:spcPct val="90000"/>
              </a:lnSpc>
              <a:spcBef>
                <a:spcPts val="300"/>
              </a:spcBef>
              <a:buNone/>
              <a:defRPr sz="3492"/>
            </a:pPr>
            <a:endParaRPr lang="ru-RU" sz="3492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50" name="Picture 6" descr="C:\Users\Илья\AppData\Local\Microsoft\Windows\INetCache\IE\HJ91J3BN\La_tercera_Ola_Alvin_Toffler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72815"/>
            <a:ext cx="2646040" cy="441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xfrm>
            <a:off x="470992" y="1628800"/>
            <a:ext cx="8003231" cy="1512170"/>
          </a:xfrm>
          <a:prstGeom prst="rect">
            <a:avLst/>
          </a:prstGeom>
        </p:spPr>
        <p:txBody>
          <a:bodyPr/>
          <a:lstStyle/>
          <a:p>
            <a:r>
              <a:rPr lang="ru-RU" noProof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Постиндустриальная эра – информационное общество </a:t>
            </a:r>
            <a:endParaRPr lang="ru-RU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67733" y="404664"/>
            <a:ext cx="9144000" cy="914400"/>
          </a:xfrm>
          <a:prstGeom prst="rect">
            <a:avLst/>
          </a:prstGeom>
        </p:spPr>
        <p:txBody>
          <a:bodyPr/>
          <a:lstStyle/>
          <a:p>
            <a:r>
              <a:rPr lang="ru-RU" noProof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Третья волна </a:t>
            </a:r>
            <a:endParaRPr lang="ru-RU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5" name="image7.jpeg" descr="Картинки по запросу information technology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3608" y="2492896"/>
            <a:ext cx="6858001" cy="33337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890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8.jpeg" descr="Картинки по запросу third wav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234" y="404664"/>
            <a:ext cx="8845723" cy="58326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828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for science fair project">
  <a:themeElements>
    <a:clrScheme name="ms_edscifair_tp01018373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ms_edscifair_tp01018373">
      <a:majorFont>
        <a:latin typeface="Verdana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ms_edscifair_tp01018373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scifair_tp01018373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scifair_tp01018373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scifair_tp01018373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for science fair project</Template>
  <TotalTime>187</TotalTime>
  <Words>684</Words>
  <Application>Microsoft Office PowerPoint</Application>
  <PresentationFormat>Экран (4:3)</PresentationFormat>
  <Paragraphs>145</Paragraphs>
  <Slides>49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Presentation for science fair project</vt:lpstr>
      <vt:lpstr>Кризис доверия  Будущее юриспруденции</vt:lpstr>
      <vt:lpstr>Презентация PowerPoint</vt:lpstr>
      <vt:lpstr>КРИЗИС ДОВЕРИЯ К ЮРИСТАМ </vt:lpstr>
      <vt:lpstr>Презентация PowerPoint</vt:lpstr>
      <vt:lpstr>Будущее юридической профессии </vt:lpstr>
      <vt:lpstr>Way out?  A.I.? </vt:lpstr>
      <vt:lpstr>Обзор</vt:lpstr>
      <vt:lpstr>Третья волна </vt:lpstr>
      <vt:lpstr>Презентация PowerPoint</vt:lpstr>
      <vt:lpstr>ИЗМЕНЕНИЯ</vt:lpstr>
      <vt:lpstr>ОДНОВРЕМЕННО на планете существуют все три стадии </vt:lpstr>
      <vt:lpstr>Периоды между волнами постепенно сокращаются</vt:lpstr>
      <vt:lpstr>Третья волна</vt:lpstr>
      <vt:lpstr>Презентация PowerPoint</vt:lpstr>
      <vt:lpstr>«Prosumer» может сам удовлетворить все свои потребности</vt:lpstr>
      <vt:lpstr>1. МОДЕЛЬ – ОН-ЛАЙН ПЛАТФОРМЫ </vt:lpstr>
      <vt:lpstr>ОН-ЛАЙН ПЛАТФОРМЫ</vt:lpstr>
      <vt:lpstr>ОСОБЕННОСТИ ФУНКЦИОНИРОВАНИЯ ПЛАТФОРМ</vt:lpstr>
      <vt:lpstr>ОН-ЛАЙН ЮР. ПЛАТФОРМЫ</vt:lpstr>
      <vt:lpstr>БУДУЩЕЕ ЮРИДИЧЕСКОЙ ПРОФЕССИИ </vt:lpstr>
      <vt:lpstr>ОТЧАСТИ ОНИ, ПЛАТФОРМЫ, УЖЕ ЕСТЬ </vt:lpstr>
      <vt:lpstr>2. МОДЕЛЬ – SMART-CONTRACT </vt:lpstr>
      <vt:lpstr>SMART–CONTRACT - BLOCKCHAIN</vt:lpstr>
      <vt:lpstr>BITCOIN</vt:lpstr>
      <vt:lpstr>НЕ ТАК БЫСТРО </vt:lpstr>
      <vt:lpstr>COMMON LAW </vt:lpstr>
      <vt:lpstr>CIVIL LAW ? </vt:lpstr>
      <vt:lpstr>ПОЧЕМУ СУЩЕСТВУЮТ НЕЯСНОСТИ СО СТРАНАМИ CIVIL LAW </vt:lpstr>
      <vt:lpstr>CIVIL LAW SYSTEM – есть суть формальные правила </vt:lpstr>
      <vt:lpstr>Тут пояснения излишни </vt:lpstr>
      <vt:lpstr>Future Shock</vt:lpstr>
      <vt:lpstr>А ПОЧЕМУ НЕТ</vt:lpstr>
      <vt:lpstr>ПОТОМУ ЧТО</vt:lpstr>
      <vt:lpstr>BLOCKCHAIN в Украине</vt:lpstr>
      <vt:lpstr>А что делать с этими ребятами? </vt:lpstr>
      <vt:lpstr>ВТОРОЕ ПРЕПЯТСТВИЕ НА ПУТИ к «СВЕТЛОМУ БУДУЩЕМУ» </vt:lpstr>
      <vt:lpstr>ЭМОЦИИ РУКОВОДЯТ НАМИ</vt:lpstr>
      <vt:lpstr>Эмоциональная основа человека</vt:lpstr>
      <vt:lpstr>Эмоциональная основа человека</vt:lpstr>
      <vt:lpstr>ДРАЙВЕР ДЛЯ ПРИНЯТИЯ РЕШЕНИЙ </vt:lpstr>
      <vt:lpstr>ЧЕЛОВЕК ТОГДА ПОСТУПАЕТ КАК ВАМ НАДО КОГДА ДУМАЕТ, ЧТО ЭТО ЕГО РЕШЕНИЕ </vt:lpstr>
      <vt:lpstr>ЧЕТЛАНЕ ИЛИ ПАЦАКИ? </vt:lpstr>
      <vt:lpstr>.. а мы на них плевать будем. — А зачем плевать? — Как зачем? Удовольствие получать. — Что же это за удовольствие на других плевать? — Молодой еще.</vt:lpstr>
      <vt:lpstr>Презентация PowerPoint</vt:lpstr>
      <vt:lpstr>Презентация PowerPoint</vt:lpstr>
      <vt:lpstr>Нынешняя молодежь привыкла к роскоши, она отличается дурными манерами, презирает авторитеты, не уважает старших, дети спорят со взрослыми, жадно глотают пищу, изводят учителей.  </vt:lpstr>
      <vt:lpstr>Ну или пока существует контрабанда и человеческие пороки</vt:lpstr>
      <vt:lpstr>КУ, ПАЦАКИ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Конец доверия – будущее юридической науки</dc:title>
  <dc:creator>Илья</dc:creator>
  <cp:lastModifiedBy>work_station</cp:lastModifiedBy>
  <cp:revision>38</cp:revision>
  <dcterms:created xsi:type="dcterms:W3CDTF">2017-05-21T13:13:53Z</dcterms:created>
  <dcterms:modified xsi:type="dcterms:W3CDTF">2017-05-24T09:52:34Z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TC010183731049</vt:lpwstr>
  </property>
</Properties>
</file>